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8" r:id="rId2"/>
    <p:sldId id="261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572" y="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vý, Petr" userId="cec3839f-3d83-408d-b07b-00de9d5e8008" providerId="ADAL" clId="{59B6309A-5175-4046-BEEA-AF3DF2AF1969}"/>
    <pc:docChg chg="custSel addSld delSld modSld sldOrd">
      <pc:chgData name="Nový, Petr" userId="cec3839f-3d83-408d-b07b-00de9d5e8008" providerId="ADAL" clId="{59B6309A-5175-4046-BEEA-AF3DF2AF1969}" dt="2024-03-24T11:25:08.401" v="721" actId="122"/>
      <pc:docMkLst>
        <pc:docMk/>
      </pc:docMkLst>
      <pc:sldChg chg="del">
        <pc:chgData name="Nový, Petr" userId="cec3839f-3d83-408d-b07b-00de9d5e8008" providerId="ADAL" clId="{59B6309A-5175-4046-BEEA-AF3DF2AF1969}" dt="2024-03-22T12:05:29.590" v="656" actId="2696"/>
        <pc:sldMkLst>
          <pc:docMk/>
          <pc:sldMk cId="592434609" sldId="256"/>
        </pc:sldMkLst>
      </pc:sldChg>
      <pc:sldChg chg="modSp">
        <pc:chgData name="Nový, Petr" userId="cec3839f-3d83-408d-b07b-00de9d5e8008" providerId="ADAL" clId="{59B6309A-5175-4046-BEEA-AF3DF2AF1969}" dt="2024-03-22T11:36:42.588" v="469" actId="12789"/>
        <pc:sldMkLst>
          <pc:docMk/>
          <pc:sldMk cId="2751710771" sldId="257"/>
        </pc:sldMkLst>
        <pc:picChg chg="mod">
          <ac:chgData name="Nový, Petr" userId="cec3839f-3d83-408d-b07b-00de9d5e8008" providerId="ADAL" clId="{59B6309A-5175-4046-BEEA-AF3DF2AF1969}" dt="2024-03-22T11:36:42.588" v="469" actId="12789"/>
          <ac:picMkLst>
            <pc:docMk/>
            <pc:sldMk cId="2751710771" sldId="257"/>
            <ac:picMk id="1030" creationId="{93A106C9-CC47-787A-BCA9-890A61C3ABB6}"/>
          </ac:picMkLst>
        </pc:picChg>
      </pc:sldChg>
      <pc:sldChg chg="modSp modAnim">
        <pc:chgData name="Nový, Petr" userId="cec3839f-3d83-408d-b07b-00de9d5e8008" providerId="ADAL" clId="{59B6309A-5175-4046-BEEA-AF3DF2AF1969}" dt="2024-03-24T11:25:08.401" v="721" actId="122"/>
        <pc:sldMkLst>
          <pc:docMk/>
          <pc:sldMk cId="4061307810" sldId="258"/>
        </pc:sldMkLst>
        <pc:spChg chg="mod">
          <ac:chgData name="Nový, Petr" userId="cec3839f-3d83-408d-b07b-00de9d5e8008" providerId="ADAL" clId="{59B6309A-5175-4046-BEEA-AF3DF2AF1969}" dt="2024-03-24T11:25:08.401" v="721" actId="122"/>
          <ac:spMkLst>
            <pc:docMk/>
            <pc:sldMk cId="4061307810" sldId="258"/>
            <ac:spMk id="2" creationId="{41B3D86B-97B8-5F40-35FE-DE33765156FE}"/>
          </ac:spMkLst>
        </pc:spChg>
      </pc:sldChg>
      <pc:sldChg chg="addSp delSp modSp add mod">
        <pc:chgData name="Nový, Petr" userId="cec3839f-3d83-408d-b07b-00de9d5e8008" providerId="ADAL" clId="{59B6309A-5175-4046-BEEA-AF3DF2AF1969}" dt="2024-03-22T11:36:33.018" v="468" actId="12789"/>
        <pc:sldMkLst>
          <pc:docMk/>
          <pc:sldMk cId="2071934076" sldId="259"/>
        </pc:sldMkLst>
        <pc:spChg chg="add del mod">
          <ac:chgData name="Nový, Petr" userId="cec3839f-3d83-408d-b07b-00de9d5e8008" providerId="ADAL" clId="{59B6309A-5175-4046-BEEA-AF3DF2AF1969}" dt="2024-03-22T10:39:11.642" v="21" actId="478"/>
          <ac:spMkLst>
            <pc:docMk/>
            <pc:sldMk cId="2071934076" sldId="259"/>
            <ac:spMk id="3" creationId="{70D34E28-1B21-D18D-3C9B-EB1D3E6E4947}"/>
          </ac:spMkLst>
        </pc:spChg>
        <pc:spChg chg="mod">
          <ac:chgData name="Nový, Petr" userId="cec3839f-3d83-408d-b07b-00de9d5e8008" providerId="ADAL" clId="{59B6309A-5175-4046-BEEA-AF3DF2AF1969}" dt="2024-03-22T10:24:47.492" v="12" actId="20577"/>
          <ac:spMkLst>
            <pc:docMk/>
            <pc:sldMk cId="2071934076" sldId="259"/>
            <ac:spMk id="5" creationId="{16EF94CF-1B2A-1996-93C4-302620CCD7C6}"/>
          </ac:spMkLst>
        </pc:spChg>
        <pc:spChg chg="mod">
          <ac:chgData name="Nový, Petr" userId="cec3839f-3d83-408d-b07b-00de9d5e8008" providerId="ADAL" clId="{59B6309A-5175-4046-BEEA-AF3DF2AF1969}" dt="2024-03-22T10:54:49.870" v="388" actId="20577"/>
          <ac:spMkLst>
            <pc:docMk/>
            <pc:sldMk cId="2071934076" sldId="259"/>
            <ac:spMk id="6" creationId="{3F55241B-43E8-BF52-9A4C-2A77932DA2DE}"/>
          </ac:spMkLst>
        </pc:spChg>
        <pc:picChg chg="del">
          <ac:chgData name="Nový, Petr" userId="cec3839f-3d83-408d-b07b-00de9d5e8008" providerId="ADAL" clId="{59B6309A-5175-4046-BEEA-AF3DF2AF1969}" dt="2024-03-22T10:36:51.579" v="13" actId="478"/>
          <ac:picMkLst>
            <pc:docMk/>
            <pc:sldMk cId="2071934076" sldId="259"/>
            <ac:picMk id="1030" creationId="{26631348-DC90-F457-05A1-C2AB589993B0}"/>
          </ac:picMkLst>
        </pc:picChg>
        <pc:picChg chg="add mod">
          <ac:chgData name="Nový, Petr" userId="cec3839f-3d83-408d-b07b-00de9d5e8008" providerId="ADAL" clId="{59B6309A-5175-4046-BEEA-AF3DF2AF1969}" dt="2024-03-22T11:36:33.018" v="468" actId="12789"/>
          <ac:picMkLst>
            <pc:docMk/>
            <pc:sldMk cId="2071934076" sldId="259"/>
            <ac:picMk id="2050" creationId="{0146A88A-D710-C36C-DE12-7B65C688DF8A}"/>
          </ac:picMkLst>
        </pc:picChg>
      </pc:sldChg>
      <pc:sldChg chg="addSp delSp modSp add mod ord">
        <pc:chgData name="Nový, Petr" userId="cec3839f-3d83-408d-b07b-00de9d5e8008" providerId="ADAL" clId="{59B6309A-5175-4046-BEEA-AF3DF2AF1969}" dt="2024-03-22T14:28:15.221" v="663" actId="20577"/>
        <pc:sldMkLst>
          <pc:docMk/>
          <pc:sldMk cId="696092241" sldId="260"/>
        </pc:sldMkLst>
        <pc:spChg chg="mod">
          <ac:chgData name="Nový, Petr" userId="cec3839f-3d83-408d-b07b-00de9d5e8008" providerId="ADAL" clId="{59B6309A-5175-4046-BEEA-AF3DF2AF1969}" dt="2024-03-22T11:22:41.469" v="402" actId="20577"/>
          <ac:spMkLst>
            <pc:docMk/>
            <pc:sldMk cId="696092241" sldId="260"/>
            <ac:spMk id="5" creationId="{0EEB35FB-FA81-3A33-A128-2BD2976D15F8}"/>
          </ac:spMkLst>
        </pc:spChg>
        <pc:spChg chg="mod">
          <ac:chgData name="Nový, Petr" userId="cec3839f-3d83-408d-b07b-00de9d5e8008" providerId="ADAL" clId="{59B6309A-5175-4046-BEEA-AF3DF2AF1969}" dt="2024-03-22T14:28:15.221" v="663" actId="20577"/>
          <ac:spMkLst>
            <pc:docMk/>
            <pc:sldMk cId="696092241" sldId="260"/>
            <ac:spMk id="6" creationId="{EEEB952A-5D54-A96B-76F0-CC2B69CB32E5}"/>
          </ac:spMkLst>
        </pc:spChg>
        <pc:picChg chg="del">
          <ac:chgData name="Nový, Petr" userId="cec3839f-3d83-408d-b07b-00de9d5e8008" providerId="ADAL" clId="{59B6309A-5175-4046-BEEA-AF3DF2AF1969}" dt="2024-03-22T11:35:52.920" v="416" actId="478"/>
          <ac:picMkLst>
            <pc:docMk/>
            <pc:sldMk cId="696092241" sldId="260"/>
            <ac:picMk id="1030" creationId="{CE3C0030-0AA7-2DE9-DD4F-6E89E939D1A5}"/>
          </ac:picMkLst>
        </pc:picChg>
        <pc:picChg chg="add mod">
          <ac:chgData name="Nový, Petr" userId="cec3839f-3d83-408d-b07b-00de9d5e8008" providerId="ADAL" clId="{59B6309A-5175-4046-BEEA-AF3DF2AF1969}" dt="2024-03-22T11:36:27.568" v="467" actId="12789"/>
          <ac:picMkLst>
            <pc:docMk/>
            <pc:sldMk cId="696092241" sldId="260"/>
            <ac:picMk id="3074" creationId="{764D6415-CB84-B17A-89DD-A51CE24F5B19}"/>
          </ac:picMkLst>
        </pc:picChg>
      </pc:sldChg>
      <pc:sldChg chg="add">
        <pc:chgData name="Nový, Petr" userId="cec3839f-3d83-408d-b07b-00de9d5e8008" providerId="ADAL" clId="{59B6309A-5175-4046-BEEA-AF3DF2AF1969}" dt="2024-03-24T11:24:45.445" v="664" actId="2890"/>
        <pc:sldMkLst>
          <pc:docMk/>
          <pc:sldMk cId="1483440066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FFEBD-5094-47F1-B976-7614B7B04E3D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A158F-F5F8-43A0-A84F-2CB7FD17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5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7238D48-2461-6723-E977-1E4DEFC33B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1A9AC0-78B2-3DB0-19A7-73A1706987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10" t="2340" r="-1" b="1525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B3D86B-97B8-5F40-35FE-DE33765156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867" y="1678666"/>
            <a:ext cx="4088190" cy="236909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2">
                    <a:lumMod val="75000"/>
                  </a:schemeClr>
                </a:solidFill>
              </a:rPr>
              <a:t>BO</a:t>
            </a:r>
            <a:r>
              <a:rPr lang="cs-CZ" sz="4800" b="1" dirty="0">
                <a:solidFill>
                  <a:schemeClr val="accent2">
                    <a:lumMod val="75000"/>
                  </a:schemeClr>
                </a:solidFill>
              </a:rPr>
              <a:t>ŽÍ JMÉNA</a:t>
            </a:r>
            <a:endParaRPr lang="en-US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9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3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5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0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FF68298-4228-09C8-D5A6-ACCED10D33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E402312-5D7D-4313-4F5B-2431A72B52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10" t="2340" r="-1" b="1525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EFAB50-2EED-91CD-22AF-BFA9FF5E8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867" y="1678666"/>
            <a:ext cx="4088190" cy="236909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2">
                    <a:lumMod val="75000"/>
                  </a:schemeClr>
                </a:solidFill>
              </a:rPr>
              <a:t>ELOHIM</a:t>
            </a:r>
            <a:br>
              <a:rPr lang="cs-CZ" sz="4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4800" b="1" dirty="0">
                <a:solidFill>
                  <a:schemeClr val="accent2">
                    <a:lumMod val="75000"/>
                  </a:schemeClr>
                </a:solidFill>
              </a:rPr>
              <a:t>ADONAI</a:t>
            </a:r>
            <a:br>
              <a:rPr lang="cs-CZ" sz="4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4800" b="1" dirty="0">
                <a:solidFill>
                  <a:schemeClr val="accent2">
                    <a:lumMod val="75000"/>
                  </a:schemeClr>
                </a:solidFill>
              </a:rPr>
              <a:t>JAHVE</a:t>
            </a:r>
            <a:endParaRPr lang="en-US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347A448-9901-89F4-991B-FBD98C7BC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E75BD18-4738-BC24-A5AA-96DC164ABB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23">
            <a:extLst>
              <a:ext uri="{FF2B5EF4-FFF2-40B4-BE49-F238E27FC236}">
                <a16:creationId xmlns:a16="http://schemas.microsoft.com/office/drawing/2014/main" id="{5114E267-D6AF-8B22-4439-DEB025E1C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Rectangle 25">
            <a:extLst>
              <a:ext uri="{FF2B5EF4-FFF2-40B4-BE49-F238E27FC236}">
                <a16:creationId xmlns:a16="http://schemas.microsoft.com/office/drawing/2014/main" id="{1FC6287B-6B83-502B-222E-4A7A442D7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Isosceles Triangle 24">
            <a:extLst>
              <a:ext uri="{FF2B5EF4-FFF2-40B4-BE49-F238E27FC236}">
                <a16:creationId xmlns:a16="http://schemas.microsoft.com/office/drawing/2014/main" id="{88AAEC72-8571-9AC2-C0F1-2347477C2D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9" name="Rectangle 27">
            <a:extLst>
              <a:ext uri="{FF2B5EF4-FFF2-40B4-BE49-F238E27FC236}">
                <a16:creationId xmlns:a16="http://schemas.microsoft.com/office/drawing/2014/main" id="{CEC9637B-5CBA-A733-D717-5B0F355A3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Rectangle 28">
            <a:extLst>
              <a:ext uri="{FF2B5EF4-FFF2-40B4-BE49-F238E27FC236}">
                <a16:creationId xmlns:a16="http://schemas.microsoft.com/office/drawing/2014/main" id="{E784088B-9ECC-AFE3-408D-B14D5225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3" name="Rectangle 29">
            <a:extLst>
              <a:ext uri="{FF2B5EF4-FFF2-40B4-BE49-F238E27FC236}">
                <a16:creationId xmlns:a16="http://schemas.microsoft.com/office/drawing/2014/main" id="{3C069EDC-01FE-8056-6F63-4C96EE22B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5" name="Isosceles Triangle 29">
            <a:extLst>
              <a:ext uri="{FF2B5EF4-FFF2-40B4-BE49-F238E27FC236}">
                <a16:creationId xmlns:a16="http://schemas.microsoft.com/office/drawing/2014/main" id="{F1297C50-43AF-2C8D-1D28-B4AD2D9A0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4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5C23FB5-8AFB-8CD9-9DDA-521BD5212B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36" name="Straight Connector 1035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Straight Connector 1036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8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39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40" name="Isosceles Triangle 1039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41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42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43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44" name="Isosceles Triangle 1043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45" name="Isosceles Triangle 1044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1047" name="Rectangle 1046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49" name="Rectangle 1048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1" name="Straight Connector 1050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3" name="Straight Connector 1052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5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57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59" name="Isosceles Triangle 1058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61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63" name="Isosceles Triangle 1062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65" name="Freeform: Shape 1064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7E9C62-D36A-5AEB-622E-6AB09FE389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ELOHIM</a:t>
            </a:r>
          </a:p>
        </p:txBody>
      </p:sp>
      <p:pic>
        <p:nvPicPr>
          <p:cNvPr id="1030" name="Picture 6" descr="undefined">
            <a:extLst>
              <a:ext uri="{FF2B5EF4-FFF2-40B4-BE49-F238E27FC236}">
                <a16:creationId xmlns:a16="http://schemas.microsoft.com/office/drawing/2014/main" id="{93A106C9-CC47-787A-BCA9-890A61C3AB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859" y="2559831"/>
            <a:ext cx="4574580" cy="173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628347-3ED6-E6E9-4844-B89A372A645A}"/>
              </a:ext>
            </a:extLst>
          </p:cNvPr>
          <p:cNvSpPr txBox="1"/>
          <p:nvPr/>
        </p:nvSpPr>
        <p:spPr>
          <a:xfrm>
            <a:off x="7181725" y="2837329"/>
            <a:ext cx="4512988" cy="33179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rgbClr val="FFFFFF"/>
                </a:solidFill>
              </a:rPr>
              <a:t>V </a:t>
            </a:r>
            <a:r>
              <a:rPr lang="en-US" sz="2000" dirty="0" err="1">
                <a:solidFill>
                  <a:srgbClr val="FFFFFF"/>
                </a:solidFill>
              </a:rPr>
              <a:t>Bibli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výskyt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cca</a:t>
            </a:r>
            <a:r>
              <a:rPr lang="en-US" sz="2000" dirty="0">
                <a:solidFill>
                  <a:srgbClr val="FFFFFF"/>
                </a:solidFill>
              </a:rPr>
              <a:t> 2500x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 err="1">
                <a:solidFill>
                  <a:srgbClr val="FFFFFF"/>
                </a:solidFill>
              </a:rPr>
              <a:t>Plurál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ve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spojení</a:t>
            </a:r>
            <a:r>
              <a:rPr lang="en-US" sz="2000" dirty="0">
                <a:solidFill>
                  <a:srgbClr val="FFFFFF"/>
                </a:solidFill>
              </a:rPr>
              <a:t> se </a:t>
            </a:r>
            <a:r>
              <a:rPr lang="en-US" sz="2000" dirty="0" err="1">
                <a:solidFill>
                  <a:srgbClr val="FFFFFF"/>
                </a:solidFill>
              </a:rPr>
              <a:t>slovesem</a:t>
            </a:r>
            <a:r>
              <a:rPr lang="en-US" sz="2000" dirty="0">
                <a:solidFill>
                  <a:srgbClr val="FFFFFF"/>
                </a:solidFill>
              </a:rPr>
              <a:t> v </a:t>
            </a:r>
            <a:r>
              <a:rPr lang="en-US" sz="2000" dirty="0" err="1">
                <a:solidFill>
                  <a:srgbClr val="FFFFFF"/>
                </a:solidFill>
              </a:rPr>
              <a:t>singuláru</a:t>
            </a:r>
            <a:endParaRPr lang="en-US" sz="2000" dirty="0">
              <a:solidFill>
                <a:srgbClr val="FFFFFF"/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rgbClr val="FFFFFF"/>
                </a:solidFill>
              </a:rPr>
              <a:t>35x v </a:t>
            </a:r>
            <a:r>
              <a:rPr lang="en-US" sz="2000" dirty="0" err="1">
                <a:solidFill>
                  <a:srgbClr val="FFFFFF"/>
                </a:solidFill>
              </a:rPr>
              <a:t>prvních</a:t>
            </a:r>
            <a:r>
              <a:rPr lang="en-US" sz="2000" dirty="0">
                <a:solidFill>
                  <a:srgbClr val="FFFFFF"/>
                </a:solidFill>
              </a:rPr>
              <a:t> 34 </a:t>
            </a:r>
            <a:r>
              <a:rPr lang="en-US" sz="2000" dirty="0" err="1">
                <a:solidFill>
                  <a:srgbClr val="FFFFFF"/>
                </a:solidFill>
              </a:rPr>
              <a:t>verších</a:t>
            </a:r>
            <a:r>
              <a:rPr lang="en-US" sz="2000" dirty="0">
                <a:solidFill>
                  <a:srgbClr val="FFFFFF"/>
                </a:solidFill>
              </a:rPr>
              <a:t> Bible</a:t>
            </a:r>
            <a:endParaRPr lang="cs-CZ" sz="2000" dirty="0">
              <a:solidFill>
                <a:srgbClr val="FFFFFF"/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rgbClr val="FFFFFF"/>
                </a:solidFill>
              </a:rPr>
              <a:t>Implikuje Boží majestát, všemohoucnost, sílu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710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7B05328-A671-3DDF-9038-EFEE4E3C92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2FE06A92-2441-8B5F-7CAF-55582BA4E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36" name="Straight Connector 1035">
              <a:extLst>
                <a:ext uri="{FF2B5EF4-FFF2-40B4-BE49-F238E27FC236}">
                  <a16:creationId xmlns:a16="http://schemas.microsoft.com/office/drawing/2014/main" id="{06E3F527-54C2-251E-ECD1-537B20501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Straight Connector 1036">
              <a:extLst>
                <a:ext uri="{FF2B5EF4-FFF2-40B4-BE49-F238E27FC236}">
                  <a16:creationId xmlns:a16="http://schemas.microsoft.com/office/drawing/2014/main" id="{3DE5F50A-AC0B-C0D2-0526-47301BFBE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8" name="Rectangle 23">
              <a:extLst>
                <a:ext uri="{FF2B5EF4-FFF2-40B4-BE49-F238E27FC236}">
                  <a16:creationId xmlns:a16="http://schemas.microsoft.com/office/drawing/2014/main" id="{AA8A42E6-41EF-0E5A-212D-D1EC4454C8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39" name="Rectangle 25">
              <a:extLst>
                <a:ext uri="{FF2B5EF4-FFF2-40B4-BE49-F238E27FC236}">
                  <a16:creationId xmlns:a16="http://schemas.microsoft.com/office/drawing/2014/main" id="{A0503D96-2BFC-CDB3-7C4A-1432CE61F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40" name="Isosceles Triangle 1039">
              <a:extLst>
                <a:ext uri="{FF2B5EF4-FFF2-40B4-BE49-F238E27FC236}">
                  <a16:creationId xmlns:a16="http://schemas.microsoft.com/office/drawing/2014/main" id="{F5AC74ED-F1C5-9554-EF4F-5339E89B2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41" name="Rectangle 27">
              <a:extLst>
                <a:ext uri="{FF2B5EF4-FFF2-40B4-BE49-F238E27FC236}">
                  <a16:creationId xmlns:a16="http://schemas.microsoft.com/office/drawing/2014/main" id="{078A23EB-679C-593A-2CA3-5700DA16AD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42" name="Rectangle 28">
              <a:extLst>
                <a:ext uri="{FF2B5EF4-FFF2-40B4-BE49-F238E27FC236}">
                  <a16:creationId xmlns:a16="http://schemas.microsoft.com/office/drawing/2014/main" id="{77AD2545-C128-7F83-963A-525096A9B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43" name="Rectangle 29">
              <a:extLst>
                <a:ext uri="{FF2B5EF4-FFF2-40B4-BE49-F238E27FC236}">
                  <a16:creationId xmlns:a16="http://schemas.microsoft.com/office/drawing/2014/main" id="{DB75FD54-DEE1-4A51-8915-8DFD75E0E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44" name="Isosceles Triangle 1043">
              <a:extLst>
                <a:ext uri="{FF2B5EF4-FFF2-40B4-BE49-F238E27FC236}">
                  <a16:creationId xmlns:a16="http://schemas.microsoft.com/office/drawing/2014/main" id="{CEDBCD13-CD4C-B6B4-8D80-816C85DC4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45" name="Isosceles Triangle 1044">
              <a:extLst>
                <a:ext uri="{FF2B5EF4-FFF2-40B4-BE49-F238E27FC236}">
                  <a16:creationId xmlns:a16="http://schemas.microsoft.com/office/drawing/2014/main" id="{AFF95D97-2380-A005-CBD7-8865F97623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1047" name="Rectangle 1046">
            <a:extLst>
              <a:ext uri="{FF2B5EF4-FFF2-40B4-BE49-F238E27FC236}">
                <a16:creationId xmlns:a16="http://schemas.microsoft.com/office/drawing/2014/main" id="{D55B7D23-987C-C3B8-59D5-D98C9FE30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49" name="Rectangle 1048">
            <a:extLst>
              <a:ext uri="{FF2B5EF4-FFF2-40B4-BE49-F238E27FC236}">
                <a16:creationId xmlns:a16="http://schemas.microsoft.com/office/drawing/2014/main" id="{10C15D78-C991-15BE-3E89-188F16932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1" name="Straight Connector 1050">
            <a:extLst>
              <a:ext uri="{FF2B5EF4-FFF2-40B4-BE49-F238E27FC236}">
                <a16:creationId xmlns:a16="http://schemas.microsoft.com/office/drawing/2014/main" id="{174D57EE-485B-6C56-32A7-9C2D157F4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3" name="Straight Connector 1052">
            <a:extLst>
              <a:ext uri="{FF2B5EF4-FFF2-40B4-BE49-F238E27FC236}">
                <a16:creationId xmlns:a16="http://schemas.microsoft.com/office/drawing/2014/main" id="{12C33894-BF02-E2A1-39DB-39D76DED4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5" name="Rectangle 23">
            <a:extLst>
              <a:ext uri="{FF2B5EF4-FFF2-40B4-BE49-F238E27FC236}">
                <a16:creationId xmlns:a16="http://schemas.microsoft.com/office/drawing/2014/main" id="{3D4F2F02-027A-3982-9E4D-0ADE386FD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57" name="Rectangle 25">
            <a:extLst>
              <a:ext uri="{FF2B5EF4-FFF2-40B4-BE49-F238E27FC236}">
                <a16:creationId xmlns:a16="http://schemas.microsoft.com/office/drawing/2014/main" id="{31A9FFC7-3651-453C-3497-82B996FD2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59" name="Isosceles Triangle 1058">
            <a:extLst>
              <a:ext uri="{FF2B5EF4-FFF2-40B4-BE49-F238E27FC236}">
                <a16:creationId xmlns:a16="http://schemas.microsoft.com/office/drawing/2014/main" id="{744AAEF5-FF41-4E0D-95C6-5CDA1C484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61" name="Rectangle 27">
            <a:extLst>
              <a:ext uri="{FF2B5EF4-FFF2-40B4-BE49-F238E27FC236}">
                <a16:creationId xmlns:a16="http://schemas.microsoft.com/office/drawing/2014/main" id="{2021BB90-277C-976B-9FE9-F1BE5A972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63" name="Isosceles Triangle 1062">
            <a:extLst>
              <a:ext uri="{FF2B5EF4-FFF2-40B4-BE49-F238E27FC236}">
                <a16:creationId xmlns:a16="http://schemas.microsoft.com/office/drawing/2014/main" id="{B742ADA8-EA93-5D0E-8FE9-5E323A99DC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65" name="Freeform: Shape 1064">
            <a:extLst>
              <a:ext uri="{FF2B5EF4-FFF2-40B4-BE49-F238E27FC236}">
                <a16:creationId xmlns:a16="http://schemas.microsoft.com/office/drawing/2014/main" id="{7D5F501F-7BBA-65CB-D179-5AF4EF469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6EF94CF-1B2A-1996-93C4-302620CCD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4800" dirty="0">
                <a:solidFill>
                  <a:srgbClr val="FFFFFF"/>
                </a:solidFill>
              </a:rPr>
              <a:t>ADONAI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55241B-43E8-BF52-9A4C-2A77932DA2DE}"/>
              </a:ext>
            </a:extLst>
          </p:cNvPr>
          <p:cNvSpPr txBox="1"/>
          <p:nvPr/>
        </p:nvSpPr>
        <p:spPr>
          <a:xfrm>
            <a:off x="7181724" y="2837329"/>
            <a:ext cx="4666011" cy="33179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rgbClr val="FFFFFF"/>
                </a:solidFill>
              </a:rPr>
              <a:t>V </a:t>
            </a:r>
            <a:r>
              <a:rPr lang="en-US" sz="2000" dirty="0" err="1">
                <a:solidFill>
                  <a:srgbClr val="FFFFFF"/>
                </a:solidFill>
              </a:rPr>
              <a:t>Bibli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výskyt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cca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cs-CZ" sz="2000" dirty="0">
                <a:solidFill>
                  <a:srgbClr val="FFFFFF"/>
                </a:solidFill>
              </a:rPr>
              <a:t>400</a:t>
            </a:r>
            <a:r>
              <a:rPr lang="en-US" sz="2000" dirty="0">
                <a:solidFill>
                  <a:srgbClr val="FFFFFF"/>
                </a:solidFill>
              </a:rPr>
              <a:t>x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 err="1">
                <a:solidFill>
                  <a:srgbClr val="FFFFFF"/>
                </a:solidFill>
              </a:rPr>
              <a:t>Plurál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ve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spojení</a:t>
            </a:r>
            <a:r>
              <a:rPr lang="en-US" sz="2000" dirty="0">
                <a:solidFill>
                  <a:srgbClr val="FFFFFF"/>
                </a:solidFill>
              </a:rPr>
              <a:t> se </a:t>
            </a:r>
            <a:r>
              <a:rPr lang="en-US" sz="2000" dirty="0" err="1">
                <a:solidFill>
                  <a:srgbClr val="FFFFFF"/>
                </a:solidFill>
              </a:rPr>
              <a:t>slovesem</a:t>
            </a:r>
            <a:r>
              <a:rPr lang="en-US" sz="2000" dirty="0">
                <a:solidFill>
                  <a:srgbClr val="FFFFFF"/>
                </a:solidFill>
              </a:rPr>
              <a:t> v </a:t>
            </a:r>
            <a:r>
              <a:rPr lang="en-US" sz="2000" dirty="0" err="1">
                <a:solidFill>
                  <a:srgbClr val="FFFFFF"/>
                </a:solidFill>
              </a:rPr>
              <a:t>singuláru</a:t>
            </a:r>
            <a:r>
              <a:rPr lang="cs-CZ" sz="2000" dirty="0">
                <a:solidFill>
                  <a:srgbClr val="FFFFFF"/>
                </a:solidFill>
              </a:rPr>
              <a:t> pro označení Božího jména</a:t>
            </a:r>
            <a:endParaRPr lang="en-US" sz="2000" dirty="0">
              <a:solidFill>
                <a:srgbClr val="FFFFFF"/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rgbClr val="FFFFFF"/>
                </a:solidFill>
              </a:rPr>
              <a:t>Pán ve smyslu panovník, vládce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rgbClr val="FFFFFF"/>
                </a:solidFill>
              </a:rPr>
              <a:t>Implikuje vlastnictví, dominanci, nadvládu (nad otroky)</a:t>
            </a:r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2050" name="Picture 2" descr="Pin by Leslie Schenk on Cool ink | Hebrew tattoo, Adonai in hebrew, Tattoo  project">
            <a:extLst>
              <a:ext uri="{FF2B5EF4-FFF2-40B4-BE49-F238E27FC236}">
                <a16:creationId xmlns:a16="http://schemas.microsoft.com/office/drawing/2014/main" id="{0146A88A-D710-C36C-DE12-7B65C688D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31" y="2558401"/>
            <a:ext cx="3136818" cy="174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934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8C616CA-EFE3-8BD7-FFBB-0886C9508B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363AC9A3-BCCC-407C-B921-819D179AF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36" name="Straight Connector 1035">
              <a:extLst>
                <a:ext uri="{FF2B5EF4-FFF2-40B4-BE49-F238E27FC236}">
                  <a16:creationId xmlns:a16="http://schemas.microsoft.com/office/drawing/2014/main" id="{34D4305C-3F93-AEC5-EEDB-E23D80AF3F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Straight Connector 1036">
              <a:extLst>
                <a:ext uri="{FF2B5EF4-FFF2-40B4-BE49-F238E27FC236}">
                  <a16:creationId xmlns:a16="http://schemas.microsoft.com/office/drawing/2014/main" id="{8B0CA9B3-51E4-82A4-5797-75FD96C7B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8" name="Rectangle 23">
              <a:extLst>
                <a:ext uri="{FF2B5EF4-FFF2-40B4-BE49-F238E27FC236}">
                  <a16:creationId xmlns:a16="http://schemas.microsoft.com/office/drawing/2014/main" id="{DC7ACC8C-0888-A659-39A7-91C2EB86B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39" name="Rectangle 25">
              <a:extLst>
                <a:ext uri="{FF2B5EF4-FFF2-40B4-BE49-F238E27FC236}">
                  <a16:creationId xmlns:a16="http://schemas.microsoft.com/office/drawing/2014/main" id="{5E0CA8C7-7D17-91FC-F41E-EC1416F517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40" name="Isosceles Triangle 1039">
              <a:extLst>
                <a:ext uri="{FF2B5EF4-FFF2-40B4-BE49-F238E27FC236}">
                  <a16:creationId xmlns:a16="http://schemas.microsoft.com/office/drawing/2014/main" id="{869550E0-6D50-CBFA-67B6-9A3BC69D38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41" name="Rectangle 27">
              <a:extLst>
                <a:ext uri="{FF2B5EF4-FFF2-40B4-BE49-F238E27FC236}">
                  <a16:creationId xmlns:a16="http://schemas.microsoft.com/office/drawing/2014/main" id="{619B0E21-621B-6645-9CAA-E1132DF2B7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42" name="Rectangle 28">
              <a:extLst>
                <a:ext uri="{FF2B5EF4-FFF2-40B4-BE49-F238E27FC236}">
                  <a16:creationId xmlns:a16="http://schemas.microsoft.com/office/drawing/2014/main" id="{2A88324D-7F3F-8906-89B4-7465C3F675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43" name="Rectangle 29">
              <a:extLst>
                <a:ext uri="{FF2B5EF4-FFF2-40B4-BE49-F238E27FC236}">
                  <a16:creationId xmlns:a16="http://schemas.microsoft.com/office/drawing/2014/main" id="{A1054357-6EC0-8B0A-2C57-29DEEB0C01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44" name="Isosceles Triangle 1043">
              <a:extLst>
                <a:ext uri="{FF2B5EF4-FFF2-40B4-BE49-F238E27FC236}">
                  <a16:creationId xmlns:a16="http://schemas.microsoft.com/office/drawing/2014/main" id="{42B221B5-E5F6-15C6-D31E-36E6A7C21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45" name="Isosceles Triangle 1044">
              <a:extLst>
                <a:ext uri="{FF2B5EF4-FFF2-40B4-BE49-F238E27FC236}">
                  <a16:creationId xmlns:a16="http://schemas.microsoft.com/office/drawing/2014/main" id="{D2F75755-890E-0DD1-B78E-C00D0A6526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1047" name="Rectangle 1046">
            <a:extLst>
              <a:ext uri="{FF2B5EF4-FFF2-40B4-BE49-F238E27FC236}">
                <a16:creationId xmlns:a16="http://schemas.microsoft.com/office/drawing/2014/main" id="{A863BB20-1DA4-6A1B-6352-9D812E6AE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49" name="Rectangle 1048">
            <a:extLst>
              <a:ext uri="{FF2B5EF4-FFF2-40B4-BE49-F238E27FC236}">
                <a16:creationId xmlns:a16="http://schemas.microsoft.com/office/drawing/2014/main" id="{F7E82F63-7672-1A38-0890-CA639376E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1" name="Straight Connector 1050">
            <a:extLst>
              <a:ext uri="{FF2B5EF4-FFF2-40B4-BE49-F238E27FC236}">
                <a16:creationId xmlns:a16="http://schemas.microsoft.com/office/drawing/2014/main" id="{21F2E3D5-3BE5-560D-FC56-553A733FA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3" name="Straight Connector 1052">
            <a:extLst>
              <a:ext uri="{FF2B5EF4-FFF2-40B4-BE49-F238E27FC236}">
                <a16:creationId xmlns:a16="http://schemas.microsoft.com/office/drawing/2014/main" id="{D7CCF9E2-A927-93CA-1302-FF3B31B1E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5" name="Rectangle 23">
            <a:extLst>
              <a:ext uri="{FF2B5EF4-FFF2-40B4-BE49-F238E27FC236}">
                <a16:creationId xmlns:a16="http://schemas.microsoft.com/office/drawing/2014/main" id="{B870890B-D836-E053-B44C-D337C563F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57" name="Rectangle 25">
            <a:extLst>
              <a:ext uri="{FF2B5EF4-FFF2-40B4-BE49-F238E27FC236}">
                <a16:creationId xmlns:a16="http://schemas.microsoft.com/office/drawing/2014/main" id="{72D6514C-91F3-5996-37DC-0A60C11FCB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59" name="Isosceles Triangle 1058">
            <a:extLst>
              <a:ext uri="{FF2B5EF4-FFF2-40B4-BE49-F238E27FC236}">
                <a16:creationId xmlns:a16="http://schemas.microsoft.com/office/drawing/2014/main" id="{DAA45E74-E366-3BB2-ED5A-005A6DC9B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61" name="Rectangle 27">
            <a:extLst>
              <a:ext uri="{FF2B5EF4-FFF2-40B4-BE49-F238E27FC236}">
                <a16:creationId xmlns:a16="http://schemas.microsoft.com/office/drawing/2014/main" id="{C01CB3F6-A758-461E-620F-73C9518DA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63" name="Isosceles Triangle 1062">
            <a:extLst>
              <a:ext uri="{FF2B5EF4-FFF2-40B4-BE49-F238E27FC236}">
                <a16:creationId xmlns:a16="http://schemas.microsoft.com/office/drawing/2014/main" id="{F8777375-DB0C-227B-A71D-9E3381C8B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65" name="Freeform: Shape 1064">
            <a:extLst>
              <a:ext uri="{FF2B5EF4-FFF2-40B4-BE49-F238E27FC236}">
                <a16:creationId xmlns:a16="http://schemas.microsoft.com/office/drawing/2014/main" id="{0CC74B80-85D6-87DE-9BC8-B3FF980832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EEB35FB-FA81-3A33-A128-2BD2976D1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4800" dirty="0">
                <a:solidFill>
                  <a:srgbClr val="FFFFFF"/>
                </a:solidFill>
              </a:rPr>
              <a:t>JAHVE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EB952A-5D54-A96B-76F0-CC2B69CB32E5}"/>
              </a:ext>
            </a:extLst>
          </p:cNvPr>
          <p:cNvSpPr txBox="1"/>
          <p:nvPr/>
        </p:nvSpPr>
        <p:spPr>
          <a:xfrm>
            <a:off x="7181725" y="2837329"/>
            <a:ext cx="4512988" cy="33179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rgbClr val="FFFFFF"/>
                </a:solidFill>
              </a:rPr>
              <a:t>V </a:t>
            </a:r>
            <a:r>
              <a:rPr lang="en-US" sz="2000" dirty="0" err="1">
                <a:solidFill>
                  <a:srgbClr val="FFFFFF"/>
                </a:solidFill>
              </a:rPr>
              <a:t>Bibli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výskyt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cs-CZ" sz="2000" dirty="0">
                <a:solidFill>
                  <a:srgbClr val="FFFFFF"/>
                </a:solidFill>
              </a:rPr>
              <a:t>6828</a:t>
            </a:r>
            <a:r>
              <a:rPr lang="en-US" sz="2000" dirty="0">
                <a:solidFill>
                  <a:srgbClr val="FFFFFF"/>
                </a:solidFill>
              </a:rPr>
              <a:t>x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rgbClr val="FFFFFF"/>
                </a:solidFill>
              </a:rPr>
              <a:t>JHVH – Jahve, Jehova</a:t>
            </a:r>
            <a:endParaRPr lang="en-US" sz="2000" dirty="0">
              <a:solidFill>
                <a:srgbClr val="FFFFFF"/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rgbClr val="FFFFFF"/>
                </a:solidFill>
              </a:rPr>
              <a:t>JSEM, KTERÝ JSEM, existence sama o sobě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rgbClr val="FFFFFF"/>
                </a:solidFill>
              </a:rPr>
              <a:t>Implikuje, že Bůh je osobní, přítomný a věrný</a:t>
            </a:r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64D6415-CB84-B17A-89DD-A51CE24F5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64" y="2663107"/>
            <a:ext cx="3661926" cy="153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0922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3034</TotalTime>
  <Words>100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BOŽÍ JMÉNA</vt:lpstr>
      <vt:lpstr>ELOHIM ADONAI JAHVE</vt:lpstr>
      <vt:lpstr>ELOHIM</vt:lpstr>
      <vt:lpstr>ADONAI</vt:lpstr>
      <vt:lpstr>JAHVE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ELOHIM</dc:title>
  <dc:creator>Nový, Petr</dc:creator>
  <cp:lastModifiedBy>Nový, Petr</cp:lastModifiedBy>
  <cp:revision>1</cp:revision>
  <dcterms:created xsi:type="dcterms:W3CDTF">2024-03-22T08:50:52Z</dcterms:created>
  <dcterms:modified xsi:type="dcterms:W3CDTF">2024-03-24T11:25:50Z</dcterms:modified>
</cp:coreProperties>
</file>