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0" r:id="rId2"/>
  </p:sldMasterIdLst>
  <p:notesMasterIdLst>
    <p:notesMasterId r:id="rId19"/>
  </p:notesMasterIdLst>
  <p:handoutMasterIdLst>
    <p:handoutMasterId r:id="rId20"/>
  </p:handoutMasterIdLst>
  <p:sldIdLst>
    <p:sldId id="256" r:id="rId3"/>
    <p:sldId id="563" r:id="rId4"/>
    <p:sldId id="564" r:id="rId5"/>
    <p:sldId id="565" r:id="rId6"/>
    <p:sldId id="566" r:id="rId7"/>
    <p:sldId id="573" r:id="rId8"/>
    <p:sldId id="574" r:id="rId9"/>
    <p:sldId id="267" r:id="rId10"/>
    <p:sldId id="258" r:id="rId11"/>
    <p:sldId id="261" r:id="rId12"/>
    <p:sldId id="567" r:id="rId13"/>
    <p:sldId id="570" r:id="rId14"/>
    <p:sldId id="571" r:id="rId15"/>
    <p:sldId id="572" r:id="rId16"/>
    <p:sldId id="568" r:id="rId17"/>
    <p:sldId id="569" r:id="rId18"/>
  </p:sldIdLst>
  <p:sldSz cx="12192000" cy="6858000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30" autoAdjust="0"/>
    <p:restoredTop sz="91921" autoAdjust="0"/>
  </p:normalViewPr>
  <p:slideViewPr>
    <p:cSldViewPr>
      <p:cViewPr varScale="1">
        <p:scale>
          <a:sx n="87" d="100"/>
          <a:sy n="87" d="100"/>
        </p:scale>
        <p:origin x="848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E63825D8-76A4-65DC-4D5A-A66150947AC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02924BE-2760-E307-ED43-998762E26A0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A6A5D71C-A466-204C-A781-88FF93B553BE}" type="datetimeFigureOut">
              <a:rPr lang="cs-CZ"/>
              <a:pPr>
                <a:defRPr/>
              </a:pPr>
              <a:t>20.06.2026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B751C8D-ADBC-FE42-3D56-023FBD4A552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6B9F377-3C35-B86F-ADE7-51E2214124B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3B18FC70-1B47-B947-8E89-9127643A2A0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538554E-24D1-1AFF-0139-2F85B83537A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C8CA47C2-E29F-76AF-607A-186916E2934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4F9F331C-BA04-0D68-62A7-EE0BB3E29E6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F0BC738A-C9D4-59BE-C8D1-F08A577CC40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A3366433-7254-B482-4BF7-9BDB2EFE12E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37E33506-FDDA-6E82-AC57-8496B60479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D1E5669A-B8A9-B245-9122-C1B6D5B3628D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5FD883B9-A85A-16EE-E345-27BB5D0338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A6BEF60D-E39A-E440-B810-B47667E5AB19}" type="slidenum">
              <a:rPr lang="cs-CZ" altLang="cs-CZ" sz="1200"/>
              <a:pPr/>
              <a:t>1</a:t>
            </a:fld>
            <a:endParaRPr lang="cs-CZ" altLang="cs-CZ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1572A605-BD7A-20A0-19B7-4572BBDFC5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5480DB95-2F4D-EB4A-3E7F-C642AD85E3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5FD883B9-A85A-16EE-E345-27BB5D0338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A6BEF60D-E39A-E440-B810-B47667E5AB19}" type="slidenum">
              <a:rPr lang="cs-CZ" altLang="cs-CZ" sz="1200"/>
              <a:pPr/>
              <a:t>13</a:t>
            </a:fld>
            <a:endParaRPr lang="cs-CZ" altLang="cs-CZ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1572A605-BD7A-20A0-19B7-4572BBDFC5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5480DB95-2F4D-EB4A-3E7F-C642AD85E3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503010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5FD883B9-A85A-16EE-E345-27BB5D0338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A6BEF60D-E39A-E440-B810-B47667E5AB19}" type="slidenum">
              <a:rPr lang="cs-CZ" altLang="cs-CZ" sz="1200"/>
              <a:pPr/>
              <a:t>14</a:t>
            </a:fld>
            <a:endParaRPr lang="cs-CZ" altLang="cs-CZ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1572A605-BD7A-20A0-19B7-4572BBDFC5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5480DB95-2F4D-EB4A-3E7F-C642AD85E3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916889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5FD883B9-A85A-16EE-E345-27BB5D0338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A6BEF60D-E39A-E440-B810-B47667E5AB19}" type="slidenum">
              <a:rPr lang="cs-CZ" altLang="cs-CZ" sz="1200"/>
              <a:pPr/>
              <a:t>15</a:t>
            </a:fld>
            <a:endParaRPr lang="cs-CZ" altLang="cs-CZ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1572A605-BD7A-20A0-19B7-4572BBDFC5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5480DB95-2F4D-EB4A-3E7F-C642AD85E3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955032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5FD883B9-A85A-16EE-E345-27BB5D0338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A6BEF60D-E39A-E440-B810-B47667E5AB19}" type="slidenum">
              <a:rPr lang="cs-CZ" altLang="cs-CZ" sz="1200"/>
              <a:pPr/>
              <a:t>16</a:t>
            </a:fld>
            <a:endParaRPr lang="cs-CZ" altLang="cs-CZ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1572A605-BD7A-20A0-19B7-4572BBDFC5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5480DB95-2F4D-EB4A-3E7F-C642AD85E3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989964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5FD883B9-A85A-16EE-E345-27BB5D0338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A6BEF60D-E39A-E440-B810-B47667E5AB19}" type="slidenum">
              <a:rPr lang="cs-CZ" altLang="cs-CZ" sz="1200"/>
              <a:pPr/>
              <a:t>2</a:t>
            </a:fld>
            <a:endParaRPr lang="cs-CZ" altLang="cs-CZ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1572A605-BD7A-20A0-19B7-4572BBDFC5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5480DB95-2F4D-EB4A-3E7F-C642AD85E3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931284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5FD883B9-A85A-16EE-E345-27BB5D0338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A6BEF60D-E39A-E440-B810-B47667E5AB19}" type="slidenum">
              <a:rPr lang="cs-CZ" altLang="cs-CZ" sz="1200"/>
              <a:pPr/>
              <a:t>3</a:t>
            </a:fld>
            <a:endParaRPr lang="cs-CZ" altLang="cs-CZ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1572A605-BD7A-20A0-19B7-4572BBDFC5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5480DB95-2F4D-EB4A-3E7F-C642AD85E3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465325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5FD883B9-A85A-16EE-E345-27BB5D0338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A6BEF60D-E39A-E440-B810-B47667E5AB19}" type="slidenum">
              <a:rPr lang="cs-CZ" altLang="cs-CZ" sz="1200"/>
              <a:pPr/>
              <a:t>4</a:t>
            </a:fld>
            <a:endParaRPr lang="cs-CZ" altLang="cs-CZ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1572A605-BD7A-20A0-19B7-4572BBDFC5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5480DB95-2F4D-EB4A-3E7F-C642AD85E3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93742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5FD883B9-A85A-16EE-E345-27BB5D0338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A6BEF60D-E39A-E440-B810-B47667E5AB19}" type="slidenum">
              <a:rPr lang="cs-CZ" altLang="cs-CZ" sz="1200"/>
              <a:pPr/>
              <a:t>5</a:t>
            </a:fld>
            <a:endParaRPr lang="cs-CZ" altLang="cs-CZ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1572A605-BD7A-20A0-19B7-4572BBDFC5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5480DB95-2F4D-EB4A-3E7F-C642AD85E3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286650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5FD883B9-A85A-16EE-E345-27BB5D0338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A6BEF60D-E39A-E440-B810-B47667E5AB19}" type="slidenum">
              <a:rPr lang="cs-CZ" altLang="cs-CZ" sz="1200"/>
              <a:pPr/>
              <a:t>6</a:t>
            </a:fld>
            <a:endParaRPr lang="cs-CZ" altLang="cs-CZ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1572A605-BD7A-20A0-19B7-4572BBDFC5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5480DB95-2F4D-EB4A-3E7F-C642AD85E3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28994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5FD883B9-A85A-16EE-E345-27BB5D0338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A6BEF60D-E39A-E440-B810-B47667E5AB19}" type="slidenum">
              <a:rPr lang="cs-CZ" altLang="cs-CZ" sz="1200"/>
              <a:pPr/>
              <a:t>7</a:t>
            </a:fld>
            <a:endParaRPr lang="cs-CZ" altLang="cs-CZ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1572A605-BD7A-20A0-19B7-4572BBDFC5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5480DB95-2F4D-EB4A-3E7F-C642AD85E3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050165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5FD883B9-A85A-16EE-E345-27BB5D0338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A6BEF60D-E39A-E440-B810-B47667E5AB19}" type="slidenum">
              <a:rPr lang="cs-CZ" altLang="cs-CZ" sz="1200"/>
              <a:pPr/>
              <a:t>11</a:t>
            </a:fld>
            <a:endParaRPr lang="cs-CZ" altLang="cs-CZ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1572A605-BD7A-20A0-19B7-4572BBDFC5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5480DB95-2F4D-EB4A-3E7F-C642AD85E3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681086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5FD883B9-A85A-16EE-E345-27BB5D0338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A6BEF60D-E39A-E440-B810-B47667E5AB19}" type="slidenum">
              <a:rPr lang="cs-CZ" altLang="cs-CZ" sz="1200"/>
              <a:pPr/>
              <a:t>12</a:t>
            </a:fld>
            <a:endParaRPr lang="cs-CZ" altLang="cs-CZ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1572A605-BD7A-20A0-19B7-4572BBDFC5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5480DB95-2F4D-EB4A-3E7F-C642AD85E3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41041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FAFA6C-6E75-2E81-9FDC-35EF88D48D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BDA2414-F6FD-B92B-800B-7B4D8F27F2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4DE0D6D-AFF1-6B79-0F0D-DB22A979CB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E14257-A1FD-E449-A038-C62A6BD3273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92599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37782C-E6CA-CD25-5FE7-03FF2338B2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D3D0F6-07B7-6081-55F0-73FECE0A0D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E438E9-1038-DAF1-C755-F8CBFD3CB5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EA30EA-4FA0-1E46-9885-54EA2D364BB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98581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ED3BC55-AF9E-43C3-3989-03A85273D0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116DFE1-2C01-287E-764D-B4350B54E3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7EA636B-BC60-2235-6875-49DDC99708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ADB99F-E967-5E40-A403-D9917E1405B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594745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EE7D04-9E82-020A-938A-9F0115BD71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B0B5BEB-3E58-2528-8866-B3265950BB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8F64181-5440-DDEB-68C9-B51560668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1E54-1687-4652-8E11-C2EBD597E318}" type="datetimeFigureOut">
              <a:rPr lang="cs-CZ" smtClean="0"/>
              <a:t>20.06.2026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548E513-40F9-EB34-02B6-66B26BDBA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667587-A13A-633D-54FA-F1FCD9F9B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2E7-449E-4FE8-BF0D-92373E0E7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14270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7C0ECA-6713-F72F-BE07-BBC309E4C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064592D-565E-0A12-6CCC-074C35C9F5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2D2BB54-F167-1A86-0276-AFC744269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1E54-1687-4652-8E11-C2EBD597E318}" type="datetimeFigureOut">
              <a:rPr lang="cs-CZ" smtClean="0"/>
              <a:t>20.06.2026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51F3D25-8EBF-8039-1969-8C9791100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BBA33CD-CC53-06FD-0ACC-01052EBF2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2E7-449E-4FE8-BF0D-92373E0E7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09367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01B7AF-9200-1E93-B50B-E330C8662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4FC0F32-224B-D821-9658-4C8CCB43F7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22E95A9-B719-D246-15FA-CDC9E5F07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1E54-1687-4652-8E11-C2EBD597E318}" type="datetimeFigureOut">
              <a:rPr lang="cs-CZ" smtClean="0"/>
              <a:t>20.06.2026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90E0895-457A-089A-E6A7-7D67C19B8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C6EE648-5E6F-3C5C-70FC-CB1742370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2E7-449E-4FE8-BF0D-92373E0E7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81790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ED67FA-0B23-544D-E975-A1B42FF23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29A753-4F49-DCF2-9F9C-9928442260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3CACE8F-133C-5345-1FDB-4BF278679E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BA8484F-A04D-47EF-DF96-EA98FD3AA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1E54-1687-4652-8E11-C2EBD597E318}" type="datetimeFigureOut">
              <a:rPr lang="cs-CZ" smtClean="0"/>
              <a:t>20.06.2026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4D2EE85-C27E-F237-E67E-8B2918552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D65FE20-CEAE-006B-0C3E-33B627559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2E7-449E-4FE8-BF0D-92373E0E7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67560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F529C1-C71D-7066-7624-BD4301171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8ED0332-24C1-586F-2017-7B13A83B2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5CA1EC8-2409-B9C5-23C1-974CFCC29F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EBD5EF02-8957-4939-2E5C-617824954D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81D294D-F486-618C-A4AA-A62C13AE66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75A666C-0695-A795-B2B1-836A07A8B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1E54-1687-4652-8E11-C2EBD597E318}" type="datetimeFigureOut">
              <a:rPr lang="cs-CZ" smtClean="0"/>
              <a:t>20.06.2026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3EE0553-083E-D967-C205-BB36CB938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1B59A46-212F-AE4B-D3D4-14800C4DC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2E7-449E-4FE8-BF0D-92373E0E7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78408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BDAC4E-DAD4-2AD6-6999-61274C2FC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24B58F6-B21F-8A75-5D4B-04502F008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1E54-1687-4652-8E11-C2EBD597E318}" type="datetimeFigureOut">
              <a:rPr lang="cs-CZ" smtClean="0"/>
              <a:t>20.06.2026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B7C3D7C-DC64-7187-155C-13A8FA470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B0628E1-43F6-B91C-8BA4-91C837672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2E7-449E-4FE8-BF0D-92373E0E7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92893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9DDBCE5-37C9-969D-248C-CC6A46C03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1E54-1687-4652-8E11-C2EBD597E318}" type="datetimeFigureOut">
              <a:rPr lang="cs-CZ" smtClean="0"/>
              <a:t>20.06.2026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8976DC9-027C-6781-2020-AA182A142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849C5BF-468C-E440-AB6A-48616357F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2E7-449E-4FE8-BF0D-92373E0E7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67623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F7843E-A085-CCDD-B751-BF67628CF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C27DBC9-C90C-5ACE-6326-F13427FF4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38DF24D-1907-E674-5074-4BBFCB3606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0073076-64D6-488E-0418-D50B2F122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1E54-1687-4652-8E11-C2EBD597E318}" type="datetimeFigureOut">
              <a:rPr lang="cs-CZ" smtClean="0"/>
              <a:t>20.06.2026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5B3F171-6C47-725C-EF9D-F36AB2139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60E25FA-A191-2BD5-CB49-D5380C91F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2E7-449E-4FE8-BF0D-92373E0E7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7231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99050AF-27A1-7E2D-FFF5-865D3E7531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498418-DDF0-EDA1-8240-2CDB7D1938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947CFF-B411-C238-747D-F7EADE9CBB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EDE228-3A16-1D4E-A600-E2AD680AF0C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282255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F2EDEF-BC78-CFA3-3874-C1A6537E9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13B00C6-7AF6-177C-03AC-5F866FA6B8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C8DE47-5CCD-EF59-4782-2B27DBA4FA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FB63F07-68A0-8BED-6897-A59E6A761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1E54-1687-4652-8E11-C2EBD597E318}" type="datetimeFigureOut">
              <a:rPr lang="cs-CZ" smtClean="0"/>
              <a:t>20.06.2026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164F396-0C84-CFB5-ECF8-06A266F1F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CF35F19-F76B-F6CF-5698-29BC0F181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2E7-449E-4FE8-BF0D-92373E0E7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22040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FD2C14-4D42-68DA-7B30-113B81DAF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59DA51E-E34D-1354-5300-A01D8CA53A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5246C41-8FCA-A086-696D-A31077854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1E54-1687-4652-8E11-C2EBD597E318}" type="datetimeFigureOut">
              <a:rPr lang="cs-CZ" smtClean="0"/>
              <a:t>20.06.2026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CC1E3BA-ADCA-F8D8-425A-B9B0EC540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224958F-0AEC-373E-78CD-64247C326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2E7-449E-4FE8-BF0D-92373E0E7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725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BC0A63E4-9192-BEA7-9748-528BD88A22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E199C3C-D580-CEF0-3738-564728DF5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93E101E-C3DB-34CC-A626-82D1BB336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1E54-1687-4652-8E11-C2EBD597E318}" type="datetimeFigureOut">
              <a:rPr lang="cs-CZ" smtClean="0"/>
              <a:t>20.06.2026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986C5AA-7C27-3E60-2357-1CB14B918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EAE2CC7-1E2B-D86E-BCCF-57DFC8022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2E7-449E-4FE8-BF0D-92373E0E7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3470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681CCA7-8948-3E6D-3B62-F90A08F0ED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C97C8AE-8427-E9DF-F79B-E0BBDAE641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9845C6E-683F-095F-3BCA-544F8B0489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D34591-AB7C-E04E-BAB8-B769F6855FF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02415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7F008A-692E-6C86-743A-FDE8BC18F8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9BF333-74D4-2BC5-7C5E-4C5994E352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04DFA37-586B-3EA8-EA25-371177CC01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8288F4-B56D-9A41-A13C-1C794D39E64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59807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3927E5B-A223-4A1A-79A7-56BF5A6B0E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8A82275-D8E3-4F9B-2537-BD6C701E4D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250611A-FBB8-0035-26AE-B724891156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E6EA9B-D983-B747-A18C-ED94FAC1FB4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01757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383BEA2-1B09-A20E-6C9A-9148D3A407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2F4C973-22E1-792D-7B5F-71C15BB579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1CFF3A3-C289-1E05-76DC-40A19FA5B6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B12B7F-F091-134D-B3B8-E2E70BD207C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74533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0648B31-345D-35A9-6639-B4F380F990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5F4B6B2-C16C-5FF9-A5CD-5F72D10B13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B354792-D53C-8E99-C51D-55138BAA3C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C1C4FE-EF8C-E849-9FE3-B9361EBC7A0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77495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3E6309-D5E4-246F-7E65-12682AE4E4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C3F77D-35DD-EC1F-15FD-65FED9592D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8C252B-D1BB-4EB1-2A34-B83AE06A1A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332D29-831E-4849-98A6-E69C446D7B4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07588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646948-AD9C-023F-DF6E-AA584C3960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15A77F1-2C95-6606-E37A-F33C9698FA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39C2BD-4903-58F2-87FE-BABD6A08DF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182517-6F97-CE4C-B455-627A694B3E0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49478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627D080-4B0E-E100-39E4-AEAF54847D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D28D493-6743-4B13-F710-CDBDF718BA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F7A7ADD-08D4-071E-21DE-5134BE2C396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E8B226D-D820-7C8D-6BDB-C7D33D01CE9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74AB466-C8F8-B3C2-3B54-566CB8C09B4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fld id="{4052B72E-3E0B-424C-B3E5-F6971CEB9173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56C30E9-4CF4-3238-9927-B60DB3B4E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156A2DF-9B0D-376D-B561-B0F6105789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9BA8029-0132-6F09-AE90-9998568B09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721E54-1687-4652-8E11-C2EBD597E318}" type="datetimeFigureOut">
              <a:rPr lang="cs-CZ" smtClean="0"/>
              <a:t>20.06.2026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39AFFD7-CD7C-5C1A-3B84-54178AD301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F68C204-E124-A240-2028-64F848C20C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0722E7-449E-4FE8-BF0D-92373E0E7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8643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012B074-244F-E5BE-1C42-01DF034EA3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Jak sladit práci a odpočinek?</a:t>
            </a:r>
            <a:r>
              <a:rPr lang="cs-CZ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altLang="cs-CZ" dirty="0">
              <a:solidFill>
                <a:srgbClr val="00B05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F336671-5E14-175A-18D3-35ACD87BF5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Char char=" "/>
            </a:pPr>
            <a:endParaRPr lang="cs-CZ" altLang="cs-CZ" sz="28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Palmovka, 21. června 2026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298FF8-153D-5E9E-880F-84BC382C82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24118587-0FE8-12EA-09E5-16F2BF949BE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43125" y="-5300627"/>
            <a:ext cx="8105751" cy="12158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2555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012B074-244F-E5BE-1C42-01DF034EA3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Jak sladit práci a odpočinek?</a:t>
            </a:r>
            <a:r>
              <a:rPr lang="cs-CZ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altLang="cs-CZ" sz="3600" dirty="0">
              <a:solidFill>
                <a:srgbClr val="00B05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F336671-5E14-175A-18D3-35ACD87BF5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 marL="0" indent="0">
              <a:buNone/>
            </a:pPr>
            <a:endParaRPr lang="cs-CZ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40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 odpočívat – tři poznámky</a:t>
            </a:r>
          </a:p>
          <a:p>
            <a:pPr marL="0" indent="0">
              <a:buNone/>
            </a:pPr>
            <a:endParaRPr lang="cs-CZ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2866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012B074-244F-E5BE-1C42-01DF034EA3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Jak sladit práci a odpočinek?</a:t>
            </a:r>
            <a:r>
              <a:rPr lang="cs-CZ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altLang="cs-CZ" sz="3600" dirty="0">
              <a:solidFill>
                <a:srgbClr val="00B05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F336671-5E14-175A-18D3-35ACD87BF5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 marL="0" indent="0">
              <a:buNone/>
            </a:pPr>
            <a:endParaRPr lang="cs-CZ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40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 odpočívat – tři poznámky</a:t>
            </a:r>
          </a:p>
          <a:p>
            <a:pPr marL="0" indent="0">
              <a:buNone/>
            </a:pPr>
            <a:endParaRPr lang="cs-CZ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cs-CZ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Odpočinek není totéž co </a:t>
            </a:r>
            <a:r>
              <a:rPr lang="cs-CZ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zábava</a:t>
            </a:r>
            <a:endParaRPr lang="cs-CZ" sz="3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</a:p>
          <a:p>
            <a:pPr marL="0" indent="0">
              <a:buNone/>
            </a:pPr>
            <a:endParaRPr lang="cs-CZ" sz="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lang="cs-CZ" alt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39105902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012B074-244F-E5BE-1C42-01DF034EA3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Jak sladit práci a odpočinek?</a:t>
            </a:r>
            <a:r>
              <a:rPr lang="cs-CZ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altLang="cs-CZ" sz="3600" dirty="0">
              <a:solidFill>
                <a:srgbClr val="00B05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F336671-5E14-175A-18D3-35ACD87BF5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 marL="0" indent="0">
              <a:buNone/>
            </a:pPr>
            <a:endParaRPr lang="cs-CZ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40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 odpočívat – tři poznámky</a:t>
            </a:r>
          </a:p>
          <a:p>
            <a:pPr marL="0" indent="0">
              <a:buNone/>
            </a:pPr>
            <a:endParaRPr lang="cs-CZ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cs-CZ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Odpočinek není totéž co </a:t>
            </a:r>
            <a:r>
              <a:rPr lang="cs-CZ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zábava</a:t>
            </a:r>
            <a:endParaRPr lang="cs-CZ" sz="3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cs-CZ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Pozor na sítě</a:t>
            </a:r>
          </a:p>
          <a:p>
            <a:pPr marL="0" indent="0">
              <a:buNone/>
            </a:pPr>
            <a:endParaRPr lang="cs-CZ" sz="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lang="cs-CZ" alt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41597763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012B074-244F-E5BE-1C42-01DF034EA3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Jak sladit práci a odpočinek?</a:t>
            </a:r>
            <a:r>
              <a:rPr lang="cs-CZ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altLang="cs-CZ" sz="3600" dirty="0">
              <a:solidFill>
                <a:srgbClr val="00B05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F336671-5E14-175A-18D3-35ACD87BF5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 marL="0" indent="0">
              <a:buNone/>
            </a:pPr>
            <a:endParaRPr lang="cs-CZ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40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 odpočívat – tři poznámky</a:t>
            </a:r>
          </a:p>
          <a:p>
            <a:pPr marL="0" indent="0">
              <a:buNone/>
            </a:pPr>
            <a:endParaRPr lang="cs-CZ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cs-CZ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Odpočinek není totéž co </a:t>
            </a:r>
            <a:r>
              <a:rPr lang="cs-CZ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zábava</a:t>
            </a:r>
            <a:endParaRPr lang="cs-CZ" sz="3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cs-CZ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Pozor na sítě</a:t>
            </a:r>
          </a:p>
          <a:p>
            <a:pPr marL="0" indent="0">
              <a:buNone/>
            </a:pPr>
            <a:endParaRPr lang="cs-CZ" sz="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cs-CZ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Odpočinek a společenství s Bohem</a:t>
            </a:r>
            <a:endParaRPr lang="cs-CZ" alt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19131498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012B074-244F-E5BE-1C42-01DF034EA3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Jak sladit práci a odpočinek?</a:t>
            </a:r>
            <a:r>
              <a:rPr lang="cs-CZ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altLang="cs-CZ" sz="3600" dirty="0">
              <a:solidFill>
                <a:srgbClr val="00B05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F336671-5E14-175A-18D3-35ACD87BF5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 marL="0" indent="0">
              <a:buNone/>
            </a:pPr>
            <a:endParaRPr lang="cs-CZ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cs-CZ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úvod: </a:t>
            </a: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Harmonie</a:t>
            </a:r>
            <a:endParaRPr lang="cs-CZ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cs-CZ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příklad: </a:t>
            </a: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Nedostatek odpočinku deformuje</a:t>
            </a:r>
            <a:endParaRPr lang="cs-CZ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cs-CZ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Bible: </a:t>
            </a: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Zdroj harmonie práce a odpočinku</a:t>
            </a:r>
            <a:endParaRPr lang="cs-CZ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cs-CZ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praktické podněty</a:t>
            </a:r>
            <a:r>
              <a:rPr lang="cs-CZ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 odpočívat?</a:t>
            </a:r>
            <a:endParaRPr lang="cs-CZ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cs-CZ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příklad: </a:t>
            </a: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Pohodlnost deformuje</a:t>
            </a:r>
            <a:endParaRPr lang="cs-CZ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cs-CZ" sz="3600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závěr: </a:t>
            </a:r>
            <a:r>
              <a:rPr lang="cs-CZ" sz="36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Hledáme harmonii</a:t>
            </a:r>
            <a:endParaRPr lang="cs-CZ" altLang="cs-CZ" sz="3600" b="1" dirty="0">
              <a:solidFill>
                <a:schemeClr val="bg1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22552136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012B074-244F-E5BE-1C42-01DF034EA3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Jak sladit práci a odpočinek?</a:t>
            </a:r>
            <a:r>
              <a:rPr lang="cs-CZ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altLang="cs-CZ" sz="3600" dirty="0">
              <a:solidFill>
                <a:srgbClr val="00B05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F336671-5E14-175A-18D3-35ACD87BF5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 marL="0" indent="0">
              <a:buNone/>
            </a:pPr>
            <a:endParaRPr lang="cs-CZ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cs-CZ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úvod: </a:t>
            </a: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Harmonie</a:t>
            </a:r>
            <a:endParaRPr lang="cs-CZ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cs-CZ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příklad: </a:t>
            </a: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Nedostatek odpočinku deformuje</a:t>
            </a:r>
            <a:endParaRPr lang="cs-CZ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cs-CZ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Bible: </a:t>
            </a: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Zdroj harmonie práce a odpočinku</a:t>
            </a:r>
            <a:endParaRPr lang="cs-CZ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cs-CZ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praktické podněty</a:t>
            </a:r>
            <a:r>
              <a:rPr lang="cs-CZ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 odpočívat?</a:t>
            </a:r>
            <a:endParaRPr lang="cs-CZ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cs-CZ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příklad: </a:t>
            </a: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Pohodlnost deformuje</a:t>
            </a:r>
            <a:endParaRPr lang="cs-CZ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cs-CZ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závěr: </a:t>
            </a: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Hledáme harmonii</a:t>
            </a:r>
            <a:endParaRPr lang="cs-CZ" altLang="cs-CZ" sz="3600" b="1" dirty="0"/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1470936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012B074-244F-E5BE-1C42-01DF034EA3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Jak sladit práci a odpočinek?</a:t>
            </a:r>
            <a:r>
              <a:rPr lang="cs-CZ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altLang="cs-CZ" sz="3600" dirty="0">
              <a:solidFill>
                <a:srgbClr val="00B05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F336671-5E14-175A-18D3-35ACD87BF5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 marL="0" indent="0">
              <a:buNone/>
            </a:pPr>
            <a:endParaRPr lang="cs-CZ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cs-CZ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úvod: </a:t>
            </a: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Harmonie</a:t>
            </a:r>
            <a:endParaRPr lang="cs-CZ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cs-CZ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příklad: </a:t>
            </a: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Nedostatek odpočinku deformuje</a:t>
            </a:r>
            <a:endParaRPr lang="cs-CZ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cs-CZ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Bible: </a:t>
            </a: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Zdroj harmonie práce a odpočinku</a:t>
            </a:r>
            <a:endParaRPr lang="cs-CZ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cs-CZ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praktické podněty</a:t>
            </a:r>
            <a:r>
              <a:rPr lang="cs-CZ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 odpočívat?</a:t>
            </a:r>
            <a:endParaRPr lang="cs-CZ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cs-CZ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příklad: </a:t>
            </a: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Pohodlnost deformuje</a:t>
            </a:r>
            <a:endParaRPr lang="cs-CZ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cs-CZ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závěr: </a:t>
            </a: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Hledáme harmonii</a:t>
            </a:r>
            <a:endParaRPr lang="cs-CZ" altLang="cs-CZ" sz="3600" b="1" dirty="0"/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7192383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012B074-244F-E5BE-1C42-01DF034EA3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Jak sladit práci a odpočinek?</a:t>
            </a:r>
            <a:r>
              <a:rPr lang="cs-CZ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altLang="cs-CZ" sz="3600" dirty="0">
              <a:solidFill>
                <a:srgbClr val="00B05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F336671-5E14-175A-18D3-35ACD87BF5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 marL="0" indent="0">
              <a:buNone/>
            </a:pPr>
            <a:endParaRPr lang="cs-CZ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cs-CZ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úvod: </a:t>
            </a: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Harmonie</a:t>
            </a:r>
            <a:endParaRPr lang="cs-CZ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cs-CZ" sz="3600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příklad: </a:t>
            </a:r>
            <a:r>
              <a:rPr lang="cs-CZ" sz="36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Nedostatek odpočinku deformuje</a:t>
            </a:r>
            <a:endParaRPr lang="cs-CZ" sz="3600" b="1" dirty="0">
              <a:solidFill>
                <a:schemeClr val="bg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cs-CZ" sz="3600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Bible: </a:t>
            </a:r>
            <a:r>
              <a:rPr lang="cs-CZ" sz="36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Zdroj harmonie práce a odpočinku</a:t>
            </a:r>
            <a:endParaRPr lang="cs-CZ" sz="3600" b="1" dirty="0">
              <a:solidFill>
                <a:schemeClr val="bg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cs-CZ" sz="36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praktické podněty</a:t>
            </a:r>
            <a:r>
              <a:rPr lang="cs-CZ" sz="3600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cs-CZ" sz="36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 odpočívat?</a:t>
            </a:r>
            <a:endParaRPr lang="cs-CZ" sz="3600" b="1" dirty="0">
              <a:solidFill>
                <a:schemeClr val="bg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cs-CZ" sz="3600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příklad: </a:t>
            </a:r>
            <a:r>
              <a:rPr lang="cs-CZ" sz="36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Pohodlnost deformuje</a:t>
            </a:r>
            <a:endParaRPr lang="cs-CZ" sz="3600" b="1" dirty="0">
              <a:solidFill>
                <a:schemeClr val="bg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cs-CZ" sz="3600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závěr: </a:t>
            </a:r>
            <a:r>
              <a:rPr lang="cs-CZ" sz="36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Hledáme harmonii</a:t>
            </a:r>
            <a:endParaRPr lang="cs-CZ" altLang="cs-CZ" sz="3600" b="1" dirty="0">
              <a:solidFill>
                <a:schemeClr val="bg1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11518249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012B074-244F-E5BE-1C42-01DF034EA3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Jak sladit práci a odpočinek?</a:t>
            </a:r>
            <a:r>
              <a:rPr lang="cs-CZ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altLang="cs-CZ" sz="3600" dirty="0">
              <a:solidFill>
                <a:srgbClr val="00B05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F336671-5E14-175A-18D3-35ACD87BF5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 marL="0" indent="0">
              <a:buNone/>
            </a:pPr>
            <a:endParaRPr lang="cs-CZ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cs-CZ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úvod: </a:t>
            </a: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Harmonie</a:t>
            </a:r>
            <a:endParaRPr lang="cs-CZ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cs-CZ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příklad: </a:t>
            </a: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Nedostatek odpočinku deformuje</a:t>
            </a:r>
            <a:endParaRPr lang="cs-CZ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cs-CZ" sz="3600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Bible: </a:t>
            </a:r>
            <a:r>
              <a:rPr lang="cs-CZ" sz="36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Zdroj harmonie práce a odpočinku</a:t>
            </a:r>
            <a:endParaRPr lang="cs-CZ" sz="3600" b="1" dirty="0">
              <a:solidFill>
                <a:schemeClr val="bg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cs-CZ" sz="36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praktické podněty</a:t>
            </a:r>
            <a:r>
              <a:rPr lang="cs-CZ" sz="3600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cs-CZ" sz="36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 odpočívat?</a:t>
            </a:r>
            <a:endParaRPr lang="cs-CZ" sz="3600" b="1" dirty="0">
              <a:solidFill>
                <a:schemeClr val="bg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cs-CZ" sz="3600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příklad: </a:t>
            </a:r>
            <a:r>
              <a:rPr lang="cs-CZ" sz="36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Pohodlnost deformuje</a:t>
            </a:r>
            <a:endParaRPr lang="cs-CZ" sz="3600" b="1" dirty="0">
              <a:solidFill>
                <a:schemeClr val="bg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cs-CZ" sz="3600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závěr: </a:t>
            </a:r>
            <a:r>
              <a:rPr lang="cs-CZ" sz="36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Hledáme harmonii</a:t>
            </a:r>
            <a:endParaRPr lang="cs-CZ" altLang="cs-CZ" sz="3600" b="1" dirty="0">
              <a:solidFill>
                <a:schemeClr val="bg1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33996178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012B074-244F-E5BE-1C42-01DF034EA3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Jak sladit práci a odpočinek?</a:t>
            </a:r>
            <a:r>
              <a:rPr lang="cs-CZ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altLang="cs-CZ" sz="3600" dirty="0">
              <a:solidFill>
                <a:srgbClr val="00B05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F336671-5E14-175A-18D3-35ACD87BF5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 marL="0" indent="0">
              <a:buNone/>
            </a:pPr>
            <a:endParaRPr lang="cs-CZ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cs-CZ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úvod: </a:t>
            </a: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Harmonie</a:t>
            </a:r>
            <a:endParaRPr lang="cs-CZ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cs-CZ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příklad: </a:t>
            </a: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Nedostatek odpočinku deformuje</a:t>
            </a:r>
            <a:endParaRPr lang="cs-CZ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cs-CZ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Bible: </a:t>
            </a:r>
            <a:r>
              <a:rPr lang="cs-CZ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Zdroj harmonie práce a odpočinku</a:t>
            </a:r>
            <a:endParaRPr lang="cs-CZ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cs-CZ" sz="36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praktické podněty</a:t>
            </a:r>
            <a:r>
              <a:rPr lang="cs-CZ" sz="3600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cs-CZ" sz="36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 odpočívat?</a:t>
            </a:r>
            <a:endParaRPr lang="cs-CZ" sz="3600" b="1" dirty="0">
              <a:solidFill>
                <a:schemeClr val="bg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cs-CZ" sz="3600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příklad: </a:t>
            </a:r>
            <a:r>
              <a:rPr lang="cs-CZ" sz="36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Pohodlnost deformuje</a:t>
            </a:r>
            <a:endParaRPr lang="cs-CZ" sz="3600" b="1" dirty="0">
              <a:solidFill>
                <a:schemeClr val="bg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cs-CZ" sz="3600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závěr: </a:t>
            </a:r>
            <a:r>
              <a:rPr lang="cs-CZ" sz="3600" b="1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Hledáme harmonii</a:t>
            </a:r>
            <a:endParaRPr lang="cs-CZ" altLang="cs-CZ" sz="3600" b="1" dirty="0">
              <a:solidFill>
                <a:schemeClr val="bg1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22281227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012B074-244F-E5BE-1C42-01DF034EA3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Jak sladit práci a odpočinek?</a:t>
            </a:r>
            <a:r>
              <a:rPr lang="cs-CZ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altLang="cs-CZ" sz="3600" dirty="0">
              <a:solidFill>
                <a:srgbClr val="00B05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F336671-5E14-175A-18D3-35ACD87BF5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 marL="0" indent="0">
              <a:buNone/>
            </a:pPr>
            <a:endParaRPr lang="cs-CZ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cs-CZ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 15,1–5</a:t>
            </a:r>
          </a:p>
          <a:p>
            <a:pPr marL="0" indent="0" algn="ctr">
              <a:buNone/>
            </a:pPr>
            <a:endParaRPr lang="cs-CZ" altLang="cs-CZ" sz="3600" dirty="0">
              <a:solidFill>
                <a:schemeClr val="bg1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1447471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012B074-244F-E5BE-1C42-01DF034EA3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609600"/>
            <a:ext cx="8280400" cy="838200"/>
          </a:xfrm>
        </p:spPr>
        <p:txBody>
          <a:bodyPr/>
          <a:lstStyle/>
          <a:p>
            <a:r>
              <a:rPr lang="cs-CZ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Jak sladit práci a odpočinek?</a:t>
            </a:r>
            <a:r>
              <a:rPr lang="cs-CZ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altLang="cs-CZ" sz="3600" dirty="0">
              <a:solidFill>
                <a:srgbClr val="00B05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F336671-5E14-175A-18D3-35ACD87BF5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25" y="1700213"/>
            <a:ext cx="9937750" cy="4419600"/>
          </a:xfrm>
        </p:spPr>
        <p:txBody>
          <a:bodyPr/>
          <a:lstStyle/>
          <a:p>
            <a:pPr marL="0" indent="0">
              <a:buNone/>
            </a:pPr>
            <a:endParaRPr lang="cs-CZ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cs-CZ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 15,1–5</a:t>
            </a:r>
          </a:p>
          <a:p>
            <a:pPr marL="0" indent="0" algn="ctr">
              <a:buNone/>
            </a:pPr>
            <a:r>
              <a:rPr lang="cs-CZ" altLang="cs-CZ" sz="3600" dirty="0">
                <a:latin typeface="Arial" panose="020B0604020202020204" pitchFamily="34" charset="0"/>
                <a:cs typeface="Times New Roman" panose="02020603050405020304" pitchFamily="18" charset="0"/>
              </a:rPr>
              <a:t>+</a:t>
            </a:r>
          </a:p>
          <a:p>
            <a:pPr marL="0" indent="0" algn="ctr">
              <a:buNone/>
            </a:pPr>
            <a:r>
              <a:rPr lang="cs-CZ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 14,31</a:t>
            </a:r>
          </a:p>
          <a:p>
            <a:pPr marL="0" indent="0" algn="ctr">
              <a:buNone/>
            </a:pPr>
            <a:endParaRPr lang="cs-CZ" altLang="cs-CZ" sz="3600" dirty="0">
              <a:solidFill>
                <a:schemeClr val="bg1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  <a:buFontTx/>
              <a:buChar char=" "/>
            </a:pPr>
            <a:endParaRPr lang="cs-CZ" alt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37580193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3AF569-2975-41CA-42D4-BC1EBC4D6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47EA4845-9479-54D1-2404-528CA86A90F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790531" y="0"/>
            <a:ext cx="6610939" cy="6858000"/>
          </a:xfrm>
          <a:prstGeom prst="rect">
            <a:avLst/>
          </a:prstGeom>
        </p:spPr>
      </p:pic>
      <p:sp>
        <p:nvSpPr>
          <p:cNvPr id="2" name="Ovál 1">
            <a:extLst>
              <a:ext uri="{FF2B5EF4-FFF2-40B4-BE49-F238E27FC236}">
                <a16:creationId xmlns:a16="http://schemas.microsoft.com/office/drawing/2014/main" id="{311A9FA6-5AD4-8783-30A6-17DAC79F0369}"/>
              </a:ext>
            </a:extLst>
          </p:cNvPr>
          <p:cNvSpPr/>
          <p:nvPr/>
        </p:nvSpPr>
        <p:spPr>
          <a:xfrm>
            <a:off x="4205357" y="4809505"/>
            <a:ext cx="542618" cy="495115"/>
          </a:xfrm>
          <a:prstGeom prst="ellipse">
            <a:avLst/>
          </a:prstGeom>
          <a:noFill/>
          <a:ln w="76200">
            <a:solidFill>
              <a:srgbClr val="FF0000"/>
            </a:solidFill>
          </a:ln>
          <a:effectLst>
            <a:glow rad="101600">
              <a:schemeClr val="bg1">
                <a:alpha val="85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vál 3">
            <a:extLst>
              <a:ext uri="{FF2B5EF4-FFF2-40B4-BE49-F238E27FC236}">
                <a16:creationId xmlns:a16="http://schemas.microsoft.com/office/drawing/2014/main" id="{E6AFD263-019A-B0A0-6323-D09009BEE1B3}"/>
              </a:ext>
            </a:extLst>
          </p:cNvPr>
          <p:cNvSpPr/>
          <p:nvPr/>
        </p:nvSpPr>
        <p:spPr>
          <a:xfrm>
            <a:off x="8074732" y="1434934"/>
            <a:ext cx="880753" cy="845128"/>
          </a:xfrm>
          <a:prstGeom prst="ellipse">
            <a:avLst/>
          </a:prstGeom>
          <a:noFill/>
          <a:ln w="76200">
            <a:solidFill>
              <a:srgbClr val="FF0000"/>
            </a:solidFill>
          </a:ln>
          <a:effectLst>
            <a:glow rad="101600">
              <a:schemeClr val="bg1">
                <a:alpha val="85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6723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E55950-8756-73DD-D1F7-D06526C377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928165A7-F00A-3061-EBFE-2CC2C33075D2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86249" y="0"/>
            <a:ext cx="457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067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Výchozí návrh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ýchozí návrh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Výchozí návrh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3.xml><?xml version="1.0" encoding="utf-8"?>
<a:themeOverride xmlns:a="http://schemas.openxmlformats.org/drawingml/2006/main">
  <a:clrScheme name="Výchozí návrh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4.xml><?xml version="1.0" encoding="utf-8"?>
<a:themeOverride xmlns:a="http://schemas.openxmlformats.org/drawingml/2006/main">
  <a:clrScheme name="Výchozí návrh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5.xml><?xml version="1.0" encoding="utf-8"?>
<a:themeOverride xmlns:a="http://schemas.openxmlformats.org/drawingml/2006/main">
  <a:clrScheme name="Výchozí návrh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6.xml><?xml version="1.0" encoding="utf-8"?>
<a:themeOverride xmlns:a="http://schemas.openxmlformats.org/drawingml/2006/main">
  <a:clrScheme name="Výchozí návrh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7.xml><?xml version="1.0" encoding="utf-8"?>
<a:themeOverride xmlns:a="http://schemas.openxmlformats.org/drawingml/2006/main">
  <a:clrScheme name="Výchozí návrh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4998</TotalTime>
  <Words>369</Words>
  <Application>Microsoft Macintosh PowerPoint</Application>
  <PresentationFormat>Širokoúhlá obrazovka</PresentationFormat>
  <Paragraphs>118</Paragraphs>
  <Slides>16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16</vt:i4>
      </vt:variant>
    </vt:vector>
  </HeadingPairs>
  <TitlesOfParts>
    <vt:vector size="23" baseType="lpstr">
      <vt:lpstr>Aptos</vt:lpstr>
      <vt:lpstr>Aptos Display</vt:lpstr>
      <vt:lpstr>Arial</vt:lpstr>
      <vt:lpstr>Calibri</vt:lpstr>
      <vt:lpstr>Times New Roman</vt:lpstr>
      <vt:lpstr>Výchozí návrh</vt:lpstr>
      <vt:lpstr>Motiv Office</vt:lpstr>
      <vt:lpstr>Jak sladit práci a odpočinek? </vt:lpstr>
      <vt:lpstr>Jak sladit práci a odpočinek? </vt:lpstr>
      <vt:lpstr>Jak sladit práci a odpočinek? </vt:lpstr>
      <vt:lpstr>Jak sladit práci a odpočinek? </vt:lpstr>
      <vt:lpstr>Jak sladit práci a odpočinek? </vt:lpstr>
      <vt:lpstr>Jak sladit práci a odpočinek? </vt:lpstr>
      <vt:lpstr>Jak sladit práci a odpočinek? </vt:lpstr>
      <vt:lpstr>Prezentace aplikace PowerPoint</vt:lpstr>
      <vt:lpstr>Prezentace aplikace PowerPoint</vt:lpstr>
      <vt:lpstr>Prezentace aplikace PowerPoint</vt:lpstr>
      <vt:lpstr>Jak sladit práci a odpočinek? </vt:lpstr>
      <vt:lpstr>Jak sladit práci a odpočinek? </vt:lpstr>
      <vt:lpstr>Jak sladit práci a odpočinek? </vt:lpstr>
      <vt:lpstr>Jak sladit práci a odpočinek? </vt:lpstr>
      <vt:lpstr>Jak sladit práci a odpočinek? </vt:lpstr>
      <vt:lpstr>Jak sladit práci a odpočinek? 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Neviditelné rozhoduje</dc:title>
  <dc:creator>Tomáš Dittrich</dc:creator>
  <cp:lastModifiedBy>Microsoft Office User</cp:lastModifiedBy>
  <cp:revision>280</cp:revision>
  <dcterms:created xsi:type="dcterms:W3CDTF">2014-06-29T05:53:27Z</dcterms:created>
  <dcterms:modified xsi:type="dcterms:W3CDTF">2026-06-20T14:28:54Z</dcterms:modified>
</cp:coreProperties>
</file>