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98" r:id="rId3"/>
    <p:sldId id="508" r:id="rId4"/>
    <p:sldId id="506" r:id="rId5"/>
    <p:sldId id="516" r:id="rId6"/>
    <p:sldId id="509" r:id="rId7"/>
    <p:sldId id="510" r:id="rId8"/>
    <p:sldId id="511" r:id="rId9"/>
    <p:sldId id="512" r:id="rId10"/>
    <p:sldId id="513" r:id="rId11"/>
    <p:sldId id="514" r:id="rId12"/>
    <p:sldId id="515" r:id="rId13"/>
    <p:sldId id="507" r:id="rId14"/>
  </p:sldIdLst>
  <p:sldSz cx="12192000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0" autoAdjust="0"/>
    <p:restoredTop sz="94696" autoAdjust="0"/>
  </p:normalViewPr>
  <p:slideViewPr>
    <p:cSldViewPr>
      <p:cViewPr varScale="1">
        <p:scale>
          <a:sx n="73" d="100"/>
          <a:sy n="73" d="100"/>
        </p:scale>
        <p:origin x="-786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679C4309-5BB5-D531-383D-1BA52A85F2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EAF92565-C2EC-657F-8764-FEE2B34B06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AF121A5-7D06-AA4D-AC25-DD55C8931C48}" type="datetimeFigureOut">
              <a:rPr lang="cs-CZ"/>
              <a:pPr>
                <a:defRPr/>
              </a:pPr>
              <a:t>10.01.2026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7F367308-D777-1FE3-2117-1B2DA056D9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9B70346-B912-E0EC-D0E0-98ED5E3D3F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0CE8413-BC86-1042-86D7-E2490D9191A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7226D53A-70E2-2E53-E5AB-A687A08439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4AEC826F-2AD9-3A5E-82A6-109BBBA8EAB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xmlns="" id="{3FAE5AE2-B070-BA86-8343-12AC15E2BE7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xmlns="" id="{AE2AE5F3-E2FD-0D7C-01F8-940FE5A76F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xmlns="" id="{958CA450-2B00-6A56-39A8-9B26433D00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xmlns="" id="{FC150964-0166-326C-FE63-193F6B6029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13846BD-DC6E-5541-9DE4-978BB25DC74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1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10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11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12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13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46597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2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4016725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3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4016725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4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5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6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7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8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xmlns="" id="{117D5B31-2950-8672-CF2C-0719D650F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591A664-057A-6B4E-AECF-C0EB109F7ED1}" type="slidenum">
              <a:rPr lang="cs-CZ" altLang="cs-CZ" sz="1200"/>
              <a:pPr/>
              <a:t>9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ECD2E039-C5BF-65BA-BD0E-5105E214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23CBCF1-8FFB-F13E-FD55-F867490D3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603724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3D84951-FBBA-7046-8EF5-F25D6CE38E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E0EDD2F-2D33-4776-09CA-FCAB3C7EAF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B1C13BB-9C93-0B58-736B-1D85E3820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D5126-75DB-C44B-A33D-96244E296C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45447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E04BC51-0813-C1DB-6285-C555F0605B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824D4B9-0B3A-D324-9744-BF48EB00C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941FF63-B758-F6AA-13E1-67C565BC2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4269A-7E6B-DF44-9839-B0EF65BD9CA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82645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6603845-FC36-9ACE-88D3-71A8FB878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EA1700-4EF7-370F-7503-2BD68B154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971E9D8-DF54-3A65-187B-159A85D22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77DA60-26A0-4A48-A6F4-F967C2023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422602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E68B916-2DF5-12B5-7234-04629BFA13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A4ADEBA-A6D7-9217-0D1C-53B251B371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C75CCA7-C47E-6F1C-776F-9F2AD5C7E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F9A91-C6F8-104A-85C6-42BB741CFA2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56974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2AA6C71-8C4B-BF69-EEC6-DB18F8FCAC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61357DE-99B6-4F4B-8B08-370ACFAEA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3F3526C-8244-B1A9-2CFB-06F470E6C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C3FC34-4B5B-9147-9A67-DF524BDC546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61964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E7C646E-58E4-69D9-A34D-87AB5FD3F8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682D1DD-8AC9-F416-FF11-5785C86C2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9E6D06C-B848-AA92-1473-6948464DAB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5593C-FBFA-6743-8354-21E507BBBF2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2189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0948986B-D4E4-D95B-CD33-DC421CCCCB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5AEE58E8-F4A6-CBA3-D22E-9603F974EF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C96A8407-A36F-853B-AFC6-A513FCF64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0DCE2-0A2F-EB47-A8FA-503FE396B68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29305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CBE6346-97B9-F233-0EE5-8AA8C0D968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C0D812A6-549B-2CEA-06B4-4C2AB02524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68FE065-E94E-6991-475B-68F8BBD1B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A8209-B863-8F4C-AF94-6B5ECFEAD33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26491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16ADC62-A4CA-EB78-E30D-0B2C549B4C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70AE0719-E3AC-4270-9095-3681DFE05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9DF2ADB-210E-F135-4E55-CBD08C625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23536-D4E3-B443-B028-0AC6B55AEDC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03240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6A71844-42E8-84EE-F5C0-7A5C31849E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F1DDED5-F3F2-D0A5-87B1-9357E596C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119335-E3F5-C23F-9F97-6087419C47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85810-2612-A54C-813C-3C8CED8C744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11646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FCABE0D-509D-8EB5-E3A6-A93985AFF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A551B60-3BD2-DDDB-EF12-40DD556BB5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5C186F4-8FDA-157C-7511-05A9668D7E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110D0-CCD0-2340-8AE3-BDCFEE1488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29279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BD7A343-BB43-75A6-F391-81AFF6C23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C159A00F-0519-8694-85F5-A036AE3F68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23289CF-617D-12BB-6767-1FBA5E7128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2A438AD1-0272-94E9-6F3F-A24A2B40335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2AE783A5-785D-2108-A44B-D11425DF7D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0ACF35DB-AADA-014D-A00B-E950B9E9BA0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Palmovka, </a:t>
            </a:r>
            <a:r>
              <a:rPr lang="cs-CZ" alt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ledna 2026</a:t>
            </a:r>
            <a:endParaRPr lang="cs-CZ" alt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oblasti, které formují naše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vstřebávání Bible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oblasti, které formují naše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vstřebávání Bible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modlitba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oblasti, které formují naše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vstřebávání Bible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modlitba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půst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 od nás Bůh čeká?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</a:p>
          <a:p>
            <a:pPr>
              <a:buFontTx/>
              <a:buNone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Vypořádat se se zklamáním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Modlit se za šíření evangelia (1Tm 2,1–4)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odlit se pravidelně za naše misionáře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odlit se pravidelně za jednoho nekřesťana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dělat něco pro nové lidi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1856001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Nikdo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nikomu neublíží ani neuškodí na celé mé svaté hoře, protože země bude naplněna poznáním Hospodina, tak jako vody pokrývají moře.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			  </a:t>
            </a:r>
            <a:r>
              <a:rPr lang="cs-CZ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Izajáš</a:t>
            </a:r>
            <a:r>
              <a:rPr lang="cs-CZ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11,9</a:t>
            </a:r>
          </a:p>
          <a:p>
            <a:pPr marL="0" indent="0">
              <a:buNone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85809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Nikdo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nikomu neublíží ani neuškodí na celé mé svaté hoře, protože země bude naplněna poznáním Hospodina, tak jako vody pokrývají moře.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			  </a:t>
            </a:r>
            <a:r>
              <a:rPr lang="cs-CZ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Izajáš</a:t>
            </a:r>
            <a:r>
              <a:rPr lang="cs-CZ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11,9</a:t>
            </a:r>
          </a:p>
          <a:p>
            <a:pPr marL="0" indent="0">
              <a:buNone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toto je život věčný: Aby poznávali tebe, jediného pravého Boha, a toho, kterého jsi poslal, Ježíše Krista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.			  </a:t>
            </a: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 17, </a:t>
            </a: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85809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Zkušenost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Zkušenost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Rozum i cit jsou vedlejší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Zkušenost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Rozum i cit jsou vedlejší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Osobní kontakt s Bohem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Zkušenost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Rozum i cit jsou vedlejší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Osobní kontakt s Bohem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Hloubková v</a:t>
            </a:r>
            <a:r>
              <a:rPr lang="cs-CZ" alt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nitřní změna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Zkušenost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Rozum i cit jsou vedlejší</a:t>
            </a:r>
            <a:endParaRPr lang="cs-C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Osobní kontakt s Bohem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Hloubková v</a:t>
            </a:r>
            <a:r>
              <a:rPr lang="cs-CZ" alt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nitřní změna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Ovlivňuje to celý život, nosíme to v sobě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76E0797-4F6F-C008-2A1C-045964547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sz="36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Poznávat Boha</a:t>
            </a:r>
            <a:endParaRPr lang="cs-CZ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594891F9-89C3-A01C-59C6-F50EA9DBB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oblasti, které formují naše poznání Boha</a:t>
            </a:r>
          </a:p>
          <a:p>
            <a:pPr>
              <a:buFontTx/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FontTx/>
              <a:buNone/>
            </a:pP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03240328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2743</TotalTime>
  <Words>97</Words>
  <Application>Microsoft Office PowerPoint</Application>
  <PresentationFormat>Vlastní</PresentationFormat>
  <Paragraphs>123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Poznávat Boha</vt:lpstr>
      <vt:lpstr>Co od nás Bůh čeká?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Neviditelné rozhoduje</dc:title>
  <dc:creator>Tomáš Dittrich</dc:creator>
  <cp:lastModifiedBy>Uživatel systému Windows</cp:lastModifiedBy>
  <cp:revision>236</cp:revision>
  <dcterms:created xsi:type="dcterms:W3CDTF">2014-06-29T05:53:27Z</dcterms:created>
  <dcterms:modified xsi:type="dcterms:W3CDTF">2026-01-10T23:04:01Z</dcterms:modified>
</cp:coreProperties>
</file>