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57" r:id="rId5"/>
    <p:sldId id="258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F4E59A-4DF3-508C-7019-D99061409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46F307-217B-8EB5-718D-2CE1D1210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09CC56-1158-03F5-FFA0-BE6690B2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84BC-E0B5-4D9D-B989-BB0B56058F6A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D78BB1-E5F7-910C-A471-DE409AD9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8C1135-821F-BBAA-C6A1-09C00301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9267-07F5-4836-8498-385AAEB82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86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884D4-F7D0-F5DB-9EC9-0C5358198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C17B4E-6D00-BB3E-7327-8DA984D1A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7F7A9F-FB7E-C97A-3B4C-A6D039F75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84BC-E0B5-4D9D-B989-BB0B56058F6A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8CA7B8-CF26-5278-F45E-C6D6EC6CA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49FCB9-316A-575C-858A-453FFE8A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9267-07F5-4836-8498-385AAEB82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549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C4414D8-5549-CB55-13CE-2A84477F6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99D68FA-5458-32B7-3E19-7E2A20B41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A3757F-5A01-5A38-6DFE-936BE6A33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84BC-E0B5-4D9D-B989-BB0B56058F6A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6AF3DF-B4C1-8A38-CCB1-6CCB5FBB8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C8D55E-9997-3A2D-AE63-5C3EE0DF1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9267-07F5-4836-8498-385AAEB82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853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66AE6D-18CB-4257-F806-325E4D9B1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4D2C89-4A99-0B83-94E5-8676B4234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EB33FA-7F43-EA3C-F244-D4814E9B2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84BC-E0B5-4D9D-B989-BB0B56058F6A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5C66FB-9935-A72A-9809-EB499F93C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D0BC02-4598-796E-949C-D6717CBE5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9267-07F5-4836-8498-385AAEB82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43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3611E3-83F6-A3A8-671A-843B82C9E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9AAF808-BB9C-8840-7860-78F6E7764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8EDE3C-F441-C541-B402-CF3F5F1A9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84BC-E0B5-4D9D-B989-BB0B56058F6A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54320-98B3-FCF1-76DB-5387BA6DA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B42D67-12D1-3BA7-6439-324D5BDEB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9267-07F5-4836-8498-385AAEB82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1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18E863-83D7-C3B7-63CF-A55D9E5BA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C5405A-088D-059A-FBA5-8F4B76B8FF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B09D5B-F9D9-A326-4B1F-712CE2082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EA3F89-DBF2-7B3F-4AE0-9D8EDF0BD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84BC-E0B5-4D9D-B989-BB0B56058F6A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4EC7A5E-6649-3F1D-F089-6B52E6800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5D765B-9838-8304-52DF-25024D9D9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9267-07F5-4836-8498-385AAEB82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06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AA439A-0551-05E6-59EC-98960F818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947BAA-EA94-E194-18D5-90D08BB03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1CF47A2-AF37-BCD2-B8CF-591AB1B4F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9E5A1B1-601A-54C0-F037-7CAC99B735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C422ACF-B709-C3C0-983F-C4E5463C3A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EE2132B-D000-767A-5BF2-7E83C8FE3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84BC-E0B5-4D9D-B989-BB0B56058F6A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A88A392-9B2D-A486-C5AE-74FF3F186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C73F603-3D49-3783-5017-A2A691E5D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9267-07F5-4836-8498-385AAEB82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00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F8B8BF-26D9-15D7-7D4A-5E3496B78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AD6F08F-A9DF-9FF3-02B5-229470EA2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84BC-E0B5-4D9D-B989-BB0B56058F6A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EEA32D8-4AE3-88A1-89F7-98BEB3D96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C95B00A-ADF9-77E0-8845-EB52F94B4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9267-07F5-4836-8498-385AAEB82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90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396F1EC-A392-14E6-5F63-29A39D0FC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84BC-E0B5-4D9D-B989-BB0B56058F6A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22C1A30-C23D-9113-6792-E6136CCE4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F02ACE5-C73F-5F09-279A-416A47C01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9267-07F5-4836-8498-385AAEB82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42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B114E6-AA06-915E-6B06-D80F8841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267AA7-2181-118D-4288-34F96090A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10F1FEC-8D9B-383B-A778-F86E0B39B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D274000-0733-3EE1-05A7-75E256731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84BC-E0B5-4D9D-B989-BB0B56058F6A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C8897F-C241-D589-0831-062B7AFDE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65B3B8-15AF-A06A-267E-8B3330759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9267-07F5-4836-8498-385AAEB82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335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DA9BBD-2EEB-2707-061E-BCF55318E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473CE82-8E11-C076-24DD-650388A3E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68D6834-FA77-2010-880D-8A8386171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CCCF5D-6B73-BA90-80E3-7B9DF7E1E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84BC-E0B5-4D9D-B989-BB0B56058F6A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41E5AEA-1654-D9C3-16B0-F505D429A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BB715C-D864-C5A8-012D-DBE51EB29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9267-07F5-4836-8498-385AAEB82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13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C39D5A7-F644-7E8D-C4A4-C109B0D4D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B5FD50-41F1-3189-F8DD-EF3829AD1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010595-8A7A-DBFF-71D5-92875B587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984BC-E0B5-4D9D-B989-BB0B56058F6A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08A154-3665-7896-C016-B5D1F3DB1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AAAD93-AFE3-481A-486C-92794B14F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09267-07F5-4836-8498-385AAEB82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37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41C2E5-D248-0F2A-F5E6-BA2EF6EB6E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 co a jak se modlit?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8B8A4E5-1524-783F-1424-CBE370DE71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Dita Frantíková, dle Filipským 1. a 4. kapitola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065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BCD3E7-642A-7DC8-C5FF-67D065730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0723606" y="-45719"/>
            <a:ext cx="1608438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1309D9-7586-2012-4E02-B8774C6C1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7924"/>
            <a:ext cx="10515600" cy="527903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Filipským: Pavel píše z vězení v Římě (asi), cca 60-62.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Témata jeho modliteb = naše inspirace!!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co se modlíme my?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konkrétní jednorázová témata (nemoc, zaměstnání, cesta do děcáku)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obecnější (záchrana rodičů, naše zem …)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nás vede nás Duch svatý? skrz vjem, zjevení, okolnosti a Boží slovo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95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9A1590-E39F-097F-06DA-B1B292AC9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Skrze Boží slovo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9BF800-4360-D208-70B3-DF926AA03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00719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Příklady: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Bůh chce, aby lidé byli spaseni (Jan 3, 17)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Bůh chce, abychom se modlili za v moci postavené (1. Tim 2, 1-2)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Bůh chce, abychom se modlili za nemocné (Jak 5, 14-15)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Bůh chce, abychom v Jeho jménu konali divy/zázraky (Jan 14, 12-14)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za co se modlit dál??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92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1CCD8-92F9-850D-CEC1-34DBB03D0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161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D62FB7-0DCF-A430-9AA7-20768A9BF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5589"/>
            <a:ext cx="10515600" cy="5221374"/>
          </a:xfrm>
        </p:spPr>
        <p:txBody>
          <a:bodyPr>
            <a:norm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i="1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sz="2400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Děkuji</a:t>
            </a:r>
            <a:r>
              <a:rPr lang="cs-CZ" sz="2400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svému Bohu při každé vzpomínce na vás </a:t>
            </a:r>
            <a:r>
              <a:rPr lang="cs-CZ" sz="2400" i="1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sz="2400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vždy v každé své </a:t>
            </a:r>
            <a:r>
              <a:rPr lang="cs-CZ" sz="2400" b="1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modlitbě </a:t>
            </a:r>
            <a:r>
              <a:rPr lang="cs-CZ" sz="2400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 vás všechny </a:t>
            </a:r>
            <a:r>
              <a:rPr lang="cs-CZ" sz="2400" b="1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prosím s radostí</a:t>
            </a:r>
            <a:r>
              <a:rPr lang="cs-CZ" sz="2400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cs-CZ" sz="2400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nad vaší účastí na díle evangelia od prvního dne až doposud. </a:t>
            </a:r>
            <a:r>
              <a:rPr lang="cs-CZ" sz="2400" i="1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cs-CZ" sz="2400" b="1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Jsem si jist</a:t>
            </a:r>
            <a:r>
              <a:rPr lang="cs-CZ" sz="2400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právě tím, že ten, který ve vás začal dobré dílo, dovede je až do dne Krista Ježíše. </a:t>
            </a:r>
            <a:r>
              <a:rPr lang="cs-CZ" sz="2400" i="1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cs-CZ" sz="2400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Vždyť je správné, abych takto smýšlel o vás všech, protože vás mám v srdci; jak ve svých poutech, tak při obhajobě a utvrzování evangelia jste vy všichni se mnou spoluúčastníky milosti. </a:t>
            </a:r>
            <a:r>
              <a:rPr lang="cs-CZ" sz="2400" i="1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cs-CZ" sz="2400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Bůh je mi svědkem, jak po vás všech toužím v srdci Krista Ježíše. </a:t>
            </a:r>
            <a:endParaRPr lang="cs-CZ" sz="2400" kern="0" dirty="0">
              <a:solidFill>
                <a:srgbClr val="22222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400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400" i="1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Filipským 1</a:t>
            </a:r>
            <a:r>
              <a:rPr lang="cs-CZ" sz="2400" kern="10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400" kern="1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děkuje, prosí → je si jist jejich prospěchem a miluje je </a:t>
            </a:r>
            <a:endParaRPr lang="en-GB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81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CF0DA3-957B-D7E6-7B57-91B89A859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694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8C2F88-CAC7-4DB1-AECA-F656C217B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8054"/>
            <a:ext cx="10515600" cy="485890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2800" i="1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cs-CZ" sz="2800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800" b="1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 to se modlím</a:t>
            </a:r>
            <a:r>
              <a:rPr lang="cs-CZ" sz="2800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aby se vaše </a:t>
            </a:r>
            <a:r>
              <a:rPr lang="cs-CZ" sz="2800" b="1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láska</a:t>
            </a:r>
            <a:r>
              <a:rPr lang="cs-CZ" sz="2800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ještě víc a více </a:t>
            </a:r>
            <a:r>
              <a:rPr lang="cs-CZ" sz="2800" b="1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rozhojňovala</a:t>
            </a:r>
            <a:r>
              <a:rPr lang="cs-CZ" sz="2800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důkladnějším poznání</a:t>
            </a:r>
            <a:r>
              <a:rPr lang="cs-CZ" sz="2800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ve vší </a:t>
            </a:r>
            <a:r>
              <a:rPr lang="cs-CZ" sz="2800" b="1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vnímavosti</a:t>
            </a:r>
            <a:r>
              <a:rPr lang="cs-CZ" sz="2800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2800" i="1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cs-CZ" sz="2800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abyste uměli </a:t>
            </a:r>
            <a:r>
              <a:rPr lang="cs-CZ" sz="2800" b="1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rozpoznat to, na čem záleží</a:t>
            </a:r>
            <a:r>
              <a:rPr lang="cs-CZ" sz="2800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byli </a:t>
            </a:r>
            <a:r>
              <a:rPr lang="cs-CZ" sz="2800" b="1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čistí a bezúhonní pro den Kristův</a:t>
            </a:r>
            <a:r>
              <a:rPr lang="cs-CZ" sz="2800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i="1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cs-CZ" sz="2800" b="1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naplněni ovocem spravedlnosti</a:t>
            </a:r>
            <a:r>
              <a:rPr lang="cs-CZ" sz="2800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které nesete skrze Ježíše Krista ke slávě a chvále Boží.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cs-CZ" sz="2800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800" i="1" kern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Filipským 1</a:t>
            </a:r>
            <a:r>
              <a:rPr lang="cs-CZ" sz="2800" kern="10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800" kern="0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664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83CD5B-EE4E-0151-E80E-EFACAC428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… a za co se modlit dál dle Pavlova příkladu??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F9DA73-CF59-6FCF-F102-9BDA2EA2A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děkovat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prosit s radostí nad dobrými skutky, které dělají pro evangelium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modlit se na základě zjevení/jistot, které nám Pán dá při modlitbě o srdce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ať se jejich láska rozhojňuje (ale nejen sama, ale v poznání, </a:t>
            </a:r>
            <a:r>
              <a:rPr lang="cs-CZ"/>
              <a:t>ve vnímavosti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177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6759C33-4EEA-6441-A7E6-FDCFD489A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endParaRPr lang="en-GB" sz="40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C5D8603-9330-CAC0-CB32-1975838970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196740"/>
              </p:ext>
            </p:extLst>
          </p:nvPr>
        </p:nvGraphicFramePr>
        <p:xfrm>
          <a:off x="841248" y="1892923"/>
          <a:ext cx="10506457" cy="3601729"/>
        </p:xfrm>
        <a:graphic>
          <a:graphicData uri="http://schemas.openxmlformats.org/drawingml/2006/table">
            <a:tbl>
              <a:tblPr firstRow="1" firstCol="1" bandRow="1"/>
              <a:tblGrid>
                <a:gridCol w="9261629">
                  <a:extLst>
                    <a:ext uri="{9D8B030D-6E8A-4147-A177-3AD203B41FA5}">
                      <a16:colId xmlns:a16="http://schemas.microsoft.com/office/drawing/2014/main" val="2108072046"/>
                    </a:ext>
                  </a:extLst>
                </a:gridCol>
                <a:gridCol w="1244828">
                  <a:extLst>
                    <a:ext uri="{9D8B030D-6E8A-4147-A177-3AD203B41FA5}">
                      <a16:colId xmlns:a16="http://schemas.microsoft.com/office/drawing/2014/main" val="1329812174"/>
                    </a:ext>
                  </a:extLst>
                </a:gridCol>
              </a:tblGrid>
              <a:tr h="2873532">
                <a:tc>
                  <a:txBody>
                    <a:bodyPr/>
                    <a:lstStyle/>
                    <a:p>
                      <a:pPr marL="0" marR="0" algn="just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2800" b="0" i="0" u="none" strike="noStrike" dirty="0">
                          <a:solidFill>
                            <a:srgbClr val="2021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Radujte se v Pánu vždycky, znovu říkám, radujte se! Vaše mírnost ať je známa všem lidem, Pán je blízko. </a:t>
                      </a:r>
                      <a:r>
                        <a:rPr lang="cs-CZ" sz="2800" b="1" i="0" u="none" strike="noStrike" dirty="0">
                          <a:solidFill>
                            <a:srgbClr val="2021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Netrapte se žádnou starostí, ale v každé modlitbě a prosbě děkujte a předkládejte své žádosti Bohu. A pokoj Boží, převyšující každé pomyšlení, </a:t>
                      </a:r>
                      <a:r>
                        <a:rPr lang="cs-CZ" sz="28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bude střežit vaše srdce i mysl v Kristu Ježíši</a:t>
                      </a:r>
                      <a:r>
                        <a:rPr lang="cs-CZ" sz="2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81" marR="23181" marT="23181" marB="231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GB" sz="2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81" marR="23181" marT="55635" marB="231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60851"/>
                  </a:ext>
                </a:extLst>
              </a:tr>
              <a:tr h="728197">
                <a:tc gridSpan="2">
                  <a:txBody>
                    <a:bodyPr/>
                    <a:lstStyle/>
                    <a:p>
                      <a:pPr marL="0" marR="0" algn="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800" b="0" i="0" u="none" strike="noStrike" dirty="0">
                          <a:solidFill>
                            <a:srgbClr val="2021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cs-CZ" sz="2800" b="0" i="0" u="none" strike="noStrike" dirty="0" err="1">
                          <a:solidFill>
                            <a:srgbClr val="2021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ilipským</a:t>
                      </a:r>
                      <a:r>
                        <a:rPr lang="en-GB" sz="2800" b="0" i="0" u="none" strike="noStrike" dirty="0">
                          <a:solidFill>
                            <a:srgbClr val="2021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GB" sz="2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2539" marR="222539" marT="111269" marB="1112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784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238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08CA20-BB08-758B-5794-6C8479B65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12536C-6EFB-2A4B-A67B-4DBB61332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si víc přát? </a:t>
            </a:r>
          </a:p>
          <a:p>
            <a:r>
              <a:rPr lang="cs-CZ" dirty="0"/>
              <a:t>Modlitba dává světu a dává i mně: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jistoty, jak to se světem je (</a:t>
            </a:r>
            <a:r>
              <a:rPr lang="cs-CZ" dirty="0" err="1"/>
              <a:t>Fil</a:t>
            </a:r>
            <a:r>
              <a:rPr lang="cs-CZ" dirty="0"/>
              <a:t> 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pokoj, který lidsky </a:t>
            </a:r>
            <a:r>
              <a:rPr lang="cs-CZ" dirty="0" err="1"/>
              <a:t>nedáívá</a:t>
            </a:r>
            <a:r>
              <a:rPr lang="cs-CZ" dirty="0"/>
              <a:t> smysl (</a:t>
            </a:r>
            <a:r>
              <a:rPr lang="cs-CZ" dirty="0" err="1"/>
              <a:t>Fil</a:t>
            </a:r>
            <a:r>
              <a:rPr lang="cs-CZ" dirty="0"/>
              <a:t> 4)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12601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513</Words>
  <Application>Microsoft Office PowerPoint</Application>
  <PresentationFormat>Širokoúhlá obrazovka</PresentationFormat>
  <Paragraphs>36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Motiv Office</vt:lpstr>
      <vt:lpstr>Za co a jak se modlit?</vt:lpstr>
      <vt:lpstr>Prezentace aplikace PowerPoint</vt:lpstr>
      <vt:lpstr>Skrze Boží slovo</vt:lpstr>
      <vt:lpstr>Prezentace aplikace PowerPoint</vt:lpstr>
      <vt:lpstr>Prezentace aplikace PowerPoint</vt:lpstr>
      <vt:lpstr>  … a za co se modlit dál dle Pavlova příkladu?? 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 co a jak se modlit?</dc:title>
  <dc:creator>Frantíková Dita</dc:creator>
  <cp:lastModifiedBy>Frantíková Dita</cp:lastModifiedBy>
  <cp:revision>1</cp:revision>
  <dcterms:created xsi:type="dcterms:W3CDTF">2024-01-20T11:00:45Z</dcterms:created>
  <dcterms:modified xsi:type="dcterms:W3CDTF">2024-01-20T14:16:25Z</dcterms:modified>
</cp:coreProperties>
</file>