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327" r:id="rId3"/>
    <p:sldId id="329" r:id="rId4"/>
    <p:sldId id="325" r:id="rId5"/>
    <p:sldId id="334" r:id="rId6"/>
    <p:sldId id="332" r:id="rId7"/>
    <p:sldId id="333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9B62"/>
    <a:srgbClr val="FFF2E0"/>
    <a:srgbClr val="DCBB94"/>
    <a:srgbClr val="845C2C"/>
    <a:srgbClr val="B27B3B"/>
    <a:srgbClr val="F9F3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50" autoAdjust="0"/>
    <p:restoredTop sz="94660"/>
  </p:normalViewPr>
  <p:slideViewPr>
    <p:cSldViewPr snapToGrid="0">
      <p:cViewPr varScale="1">
        <p:scale>
          <a:sx n="65" d="100"/>
          <a:sy n="65" d="100"/>
        </p:scale>
        <p:origin x="2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41587-D6CA-49A3-82A9-43296E8F7C45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DD470-C199-4500-92EB-D707B34052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1871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16B8DD-7A5A-60AC-D50F-DD96E22962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444F9F3-9577-0620-277A-231E2150F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6487ABF-6E53-23EE-455B-60FB7405E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BD21F-2618-4E25-B7F3-8B7B3871EB06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5C67AEA-5799-7579-D5C1-9DC3E2154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8D6317-9435-E8EA-953A-7642F7712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B5B-707F-4D26-973F-3111CB8A1E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1122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3234E7-AA96-6353-23FF-0315A3449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65812CC-FF2F-87C8-8500-6FFD4D45C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10DD36-16E4-0791-F7ED-C57114EE4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BD21F-2618-4E25-B7F3-8B7B3871EB06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877C118-1AC1-5AE2-D8D1-2A810EDCE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44D2059-DCB4-B98B-9AE4-20E81A2C4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B5B-707F-4D26-973F-3111CB8A1E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4122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F6DBCA-DB43-441D-C4EF-BD5B07529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91A5059-12E6-55DE-AA2B-0A12751BE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1923490-65B2-0605-56A1-C3785BFE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BD21F-2618-4E25-B7F3-8B7B3871EB06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69ADB1A-C286-FC94-3401-6891C796B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2D92582-915E-6322-E3ED-256F96509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B5B-707F-4D26-973F-3111CB8A1E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8146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3A3AD9-5AD8-5AFD-29C8-EC9ADBF24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92146E-6BED-2CBC-158A-79FBBAFAA2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7E06633-4B20-762B-BF41-503450298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9109F58-1884-B148-E69E-D1859633F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BD21F-2618-4E25-B7F3-8B7B3871EB06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B48A42A-8FBE-899C-7536-2721ED44A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D996673-3C31-00E4-6300-2DE16946E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B5B-707F-4D26-973F-3111CB8A1E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4581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DD5BDB-31AF-BF0D-598A-36653E36D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2786B7F-11FA-195E-C6D7-911B6AA56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3C80721-220D-B4FD-3BE2-F6E5616E27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F3ACF41-43C3-5740-A581-C0C52EC1D7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0B28077-01F0-77BE-01B0-8F03D72416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D40F3C4-148C-C664-A63A-1A31C0B1D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BD21F-2618-4E25-B7F3-8B7B3871EB06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5296AB3-EFF4-2556-6C83-F17AB954A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52DB0DDA-CD37-3801-53AC-5643C3ADC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B5B-707F-4D26-973F-3111CB8A1E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857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00B9F2-16C7-C755-9883-018FDA730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DD4DB72-C46F-F6F5-B091-BA8058F7B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BD21F-2618-4E25-B7F3-8B7B3871EB06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DD5524C-C4C4-9A85-62E2-2FAE1B8B4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2B4C353-1B44-183F-4E42-0DC85B764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B5B-707F-4D26-973F-3111CB8A1E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5260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C92CEAB-0222-E610-08F8-96DB0B587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BD21F-2618-4E25-B7F3-8B7B3871EB06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A3FD6B7-8A68-B274-DEAB-B874EAEB1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063A7CD-BDD9-37C6-944D-022332F17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B5B-707F-4D26-973F-3111CB8A1E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307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53B24B-2403-D114-0707-86B3C5DA6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233DEF-CE45-2CDE-021D-81A2EF7F4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EB43AA2-775B-1519-E308-F3A678C42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07F7D40-66B0-AF08-BEE1-6A8BD9713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BD21F-2618-4E25-B7F3-8B7B3871EB06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0A7D887-3E34-72FA-F85D-97C753BB5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9F5C04D-099E-B1DE-6903-E6C7B7964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B5B-707F-4D26-973F-3111CB8A1E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071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44F3BE-38DE-124A-0D48-E5F9E38D0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121EAC6-A61A-30D7-A942-5B75D768CC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916CEE6-E41E-8B0F-F212-DFCA34C03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EC943B8-B188-EF51-FBAD-23999EC2D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BD21F-2618-4E25-B7F3-8B7B3871EB06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79D0AAB-73A4-8B43-C786-9D127C76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8E170C8-A31E-4DF2-4DF8-C0A7B55BA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B5B-707F-4D26-973F-3111CB8A1E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9638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45D6FF-CC12-DC65-C8B2-7F6A5B68F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EC2172C-CBAF-5E47-3136-E9441783B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E815585-89A6-DC10-1712-76AC96622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BD21F-2618-4E25-B7F3-8B7B3871EB06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3E4BCE1-D308-98D9-5D21-245860DA2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8D4069E-0EA3-B210-4EE5-B560531AA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B5B-707F-4D26-973F-3111CB8A1E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8575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39507EF-4951-66F7-12D5-C179B97C6A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D50671F-67DE-FC28-0FE9-F93FEAA54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D1C3970-1CC0-3B09-2EC2-326744348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BD21F-2618-4E25-B7F3-8B7B3871EB06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B8F5CBC-4F9A-4107-F4AF-327B7C0F9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C2CD16-6572-6148-06D6-2E746111B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B5B-707F-4D26-973F-3111CB8A1E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7541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6A12909-6A85-7DB4-A426-2E428B3D8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0D091E9-760A-F062-E50E-F6E4BC690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141A2A7-0469-53A7-6B3F-B14083CB7F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4BD21F-2618-4E25-B7F3-8B7B3871EB06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CF9EBF5-A3BE-2BA0-FC82-C5B13A5A6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E5E6D42-72A7-E511-DB76-0568BF82A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8D2B5B-707F-4D26-973F-3111CB8A1E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193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9DC617B-F3BF-BF76-F961-4E47F91CF2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044536" y="4023358"/>
            <a:ext cx="3147463" cy="283464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9C4A9AD-2EE4-9427-E197-15E2C06F0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708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0D99A-0A94-2DDD-BEBF-5F88B9414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F2F79D25-4D7B-5FF8-6FC6-AA6DA64546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044536" y="4023358"/>
            <a:ext cx="3147463" cy="283464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A4097933-A731-8B69-91EE-86B12A54C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C185D2C7-5D6C-73B1-E1D2-24CF3A6CB19C}"/>
              </a:ext>
            </a:extLst>
          </p:cNvPr>
          <p:cNvSpPr txBox="1">
            <a:spLocks/>
          </p:cNvSpPr>
          <p:nvPr/>
        </p:nvSpPr>
        <p:spPr>
          <a:xfrm>
            <a:off x="913300" y="1030451"/>
            <a:ext cx="5850647" cy="142761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>
                <a:solidFill>
                  <a:srgbClr val="FFF2E0"/>
                </a:solidFill>
                <a:latin typeface="+mn-lt"/>
              </a:rPr>
              <a:t>Bible</a:t>
            </a:r>
            <a:br>
              <a:rPr lang="cs-CZ" b="1" dirty="0">
                <a:solidFill>
                  <a:srgbClr val="FFF2E0"/>
                </a:solidFill>
                <a:latin typeface="+mn-lt"/>
              </a:rPr>
            </a:br>
            <a:r>
              <a:rPr lang="cs-CZ" b="1" dirty="0">
                <a:solidFill>
                  <a:srgbClr val="FFF2E0"/>
                </a:solidFill>
                <a:latin typeface="+mn-lt"/>
              </a:rPr>
              <a:t>Soudců 10,1–5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88D08C03-7511-2C2A-878C-F8E11D9F0723}"/>
              </a:ext>
            </a:extLst>
          </p:cNvPr>
          <p:cNvSpPr txBox="1">
            <a:spLocks/>
          </p:cNvSpPr>
          <p:nvPr/>
        </p:nvSpPr>
        <p:spPr>
          <a:xfrm>
            <a:off x="913300" y="2595744"/>
            <a:ext cx="5850647" cy="7177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>
                <a:solidFill>
                  <a:srgbClr val="FFF2E0"/>
                </a:solidFill>
                <a:latin typeface="+mn-lt"/>
              </a:rPr>
              <a:t>Žalm 119,125</a:t>
            </a: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E66CE897-6AC2-6F3E-86CD-04E36AFA3404}"/>
              </a:ext>
            </a:extLst>
          </p:cNvPr>
          <p:cNvSpPr txBox="1">
            <a:spLocks/>
          </p:cNvSpPr>
          <p:nvPr/>
        </p:nvSpPr>
        <p:spPr>
          <a:xfrm>
            <a:off x="913299" y="4223479"/>
            <a:ext cx="5850647" cy="7177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>
                <a:solidFill>
                  <a:srgbClr val="FFF2E0"/>
                </a:solidFill>
                <a:latin typeface="+mn-lt"/>
              </a:rPr>
              <a:t>Nerozumím, ale věřím</a:t>
            </a:r>
          </a:p>
        </p:txBody>
      </p:sp>
    </p:spTree>
    <p:extLst>
      <p:ext uri="{BB962C8B-B14F-4D97-AF65-F5344CB8AC3E}">
        <p14:creationId xmlns:p14="http://schemas.microsoft.com/office/powerpoint/2010/main" val="1530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3AE9E-37FF-CD78-2D03-F38E25D0F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9E060F6-6AFA-CB67-D912-81D2B9A5C5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044536" y="4023358"/>
            <a:ext cx="3147463" cy="283464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A71F80CF-BE66-5DE9-861F-B9FC6AD076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2AE746FB-71B1-D3E4-7ABD-DCF2B2C50C26}"/>
              </a:ext>
            </a:extLst>
          </p:cNvPr>
          <p:cNvSpPr txBox="1">
            <a:spLocks/>
          </p:cNvSpPr>
          <p:nvPr/>
        </p:nvSpPr>
        <p:spPr>
          <a:xfrm>
            <a:off x="913300" y="489677"/>
            <a:ext cx="8220868" cy="176191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b="1" dirty="0">
                <a:solidFill>
                  <a:srgbClr val="FFF2E0"/>
                </a:solidFill>
                <a:latin typeface="+mn-lt"/>
              </a:rPr>
              <a:t>Co můžu udělat </a:t>
            </a:r>
            <a:br>
              <a:rPr lang="cs-CZ" b="1" dirty="0">
                <a:solidFill>
                  <a:srgbClr val="FFF2E0"/>
                </a:solidFill>
                <a:latin typeface="+mn-lt"/>
              </a:rPr>
            </a:br>
            <a:r>
              <a:rPr lang="cs-CZ" b="1" dirty="0">
                <a:solidFill>
                  <a:srgbClr val="FFF2E0"/>
                </a:solidFill>
                <a:latin typeface="+mn-lt"/>
              </a:rPr>
              <a:t>pro</a:t>
            </a:r>
            <a:r>
              <a:rPr lang="cs-CZ" dirty="0"/>
              <a:t> </a:t>
            </a:r>
            <a:r>
              <a:rPr lang="cs-CZ" b="1" dirty="0">
                <a:solidFill>
                  <a:srgbClr val="FFF2E0"/>
                </a:solidFill>
                <a:latin typeface="+mn-lt"/>
              </a:rPr>
              <a:t>správné porozumění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E8B96047-DCE4-9F31-0278-6E6D0F1CD9F7}"/>
              </a:ext>
            </a:extLst>
          </p:cNvPr>
          <p:cNvSpPr txBox="1">
            <a:spLocks/>
          </p:cNvSpPr>
          <p:nvPr/>
        </p:nvSpPr>
        <p:spPr>
          <a:xfrm>
            <a:off x="913300" y="2458066"/>
            <a:ext cx="10600274" cy="381784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FFF2E0"/>
                </a:solidFill>
                <a:latin typeface="+mn-lt"/>
              </a:rPr>
              <a:t>číst ji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FFF2E0"/>
                </a:solidFill>
                <a:latin typeface="+mn-lt"/>
              </a:rPr>
              <a:t>pokorně, v naslouchání</a:t>
            </a:r>
            <a:br>
              <a:rPr lang="cs-CZ" b="1" dirty="0">
                <a:solidFill>
                  <a:srgbClr val="FFF2E0"/>
                </a:solidFill>
                <a:latin typeface="+mn-lt"/>
              </a:rPr>
            </a:br>
            <a:r>
              <a:rPr lang="cs-CZ" b="1" dirty="0">
                <a:solidFill>
                  <a:srgbClr val="FFF2E0"/>
                </a:solidFill>
                <a:latin typeface="+mn-lt"/>
              </a:rPr>
              <a:t>	</a:t>
            </a:r>
            <a:r>
              <a:rPr lang="cs-CZ" b="1" i="1" dirty="0">
                <a:solidFill>
                  <a:srgbClr val="FFF2E0"/>
                </a:solidFill>
                <a:latin typeface="+mn-lt"/>
              </a:rPr>
              <a:t>(nehledat zkratky)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FFF2E0"/>
                </a:solidFill>
                <a:latin typeface="+mn-lt"/>
              </a:rPr>
              <a:t>svědomí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FFF2E0"/>
                </a:solidFill>
                <a:latin typeface="+mn-lt"/>
              </a:rPr>
              <a:t>přátelé, rozhovory, otázky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276ECA4A-5D7B-499F-1C7A-B95B93A43518}"/>
              </a:ext>
            </a:extLst>
          </p:cNvPr>
          <p:cNvCxnSpPr/>
          <p:nvPr/>
        </p:nvCxnSpPr>
        <p:spPr>
          <a:xfrm>
            <a:off x="1931670" y="1874520"/>
            <a:ext cx="6229350" cy="0"/>
          </a:xfrm>
          <a:prstGeom prst="line">
            <a:avLst/>
          </a:prstGeom>
          <a:ln w="57150">
            <a:solidFill>
              <a:srgbClr val="FFF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DA680A4F-2A0F-493E-8776-06929E2EBC68}"/>
              </a:ext>
            </a:extLst>
          </p:cNvPr>
          <p:cNvCxnSpPr/>
          <p:nvPr/>
        </p:nvCxnSpPr>
        <p:spPr>
          <a:xfrm>
            <a:off x="1931670" y="443957"/>
            <a:ext cx="6229350" cy="0"/>
          </a:xfrm>
          <a:prstGeom prst="line">
            <a:avLst/>
          </a:prstGeom>
          <a:ln w="57150">
            <a:solidFill>
              <a:srgbClr val="FFF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85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0A8D3-DDE3-62B7-D39C-1BF752BB2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02CA8732-3325-B8C8-4682-EDBCFE9AF8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D23AB557-C6F1-CE8E-4BF8-2DCF1EDB6D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3875" y="0"/>
            <a:ext cx="4384249" cy="6858000"/>
          </a:xfrm>
          <a:prstGeom prst="rect">
            <a:avLst/>
          </a:prstGeom>
        </p:spPr>
      </p:pic>
      <p:sp>
        <p:nvSpPr>
          <p:cNvPr id="13" name="Nadpis 1">
            <a:extLst>
              <a:ext uri="{FF2B5EF4-FFF2-40B4-BE49-F238E27FC236}">
                <a16:creationId xmlns:a16="http://schemas.microsoft.com/office/drawing/2014/main" id="{EA0790B8-2578-0326-9BB8-77BF62DF2AEC}"/>
              </a:ext>
            </a:extLst>
          </p:cNvPr>
          <p:cNvSpPr txBox="1">
            <a:spLocks/>
          </p:cNvSpPr>
          <p:nvPr/>
        </p:nvSpPr>
        <p:spPr>
          <a:xfrm>
            <a:off x="214578" y="228995"/>
            <a:ext cx="3474720" cy="7177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600" b="1" dirty="0">
                <a:solidFill>
                  <a:srgbClr val="FFF2E0"/>
                </a:solidFill>
                <a:latin typeface="+mn-lt"/>
              </a:rPr>
              <a:t>Soudců 10,1–5</a:t>
            </a: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2692C8FC-FD3D-CD8D-30AD-98B3A9926E8B}"/>
              </a:ext>
            </a:extLst>
          </p:cNvPr>
          <p:cNvSpPr txBox="1">
            <a:spLocks/>
          </p:cNvSpPr>
          <p:nvPr/>
        </p:nvSpPr>
        <p:spPr>
          <a:xfrm>
            <a:off x="214578" y="1119975"/>
            <a:ext cx="3474720" cy="7177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600" b="1" dirty="0">
                <a:solidFill>
                  <a:srgbClr val="FFF2E0"/>
                </a:solidFill>
                <a:latin typeface="+mn-lt"/>
              </a:rPr>
              <a:t>1375/1210–1050</a:t>
            </a:r>
          </a:p>
        </p:txBody>
      </p:sp>
    </p:spTree>
    <p:extLst>
      <p:ext uri="{BB962C8B-B14F-4D97-AF65-F5344CB8AC3E}">
        <p14:creationId xmlns:p14="http://schemas.microsoft.com/office/powerpoint/2010/main" val="2966248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223C7-B03D-27CA-8215-596583B29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697F0CE-01F4-1113-92E3-6F1BC1037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AC57019-667D-377F-1CAC-D33AA22EC4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3875" y="0"/>
            <a:ext cx="4384249" cy="6858000"/>
          </a:xfrm>
          <a:prstGeom prst="rect">
            <a:avLst/>
          </a:prstGeom>
        </p:spPr>
      </p:pic>
      <p:sp>
        <p:nvSpPr>
          <p:cNvPr id="13" name="Nadpis 1">
            <a:extLst>
              <a:ext uri="{FF2B5EF4-FFF2-40B4-BE49-F238E27FC236}">
                <a16:creationId xmlns:a16="http://schemas.microsoft.com/office/drawing/2014/main" id="{69FF9666-4DCC-1DA0-8F4D-D4976D850D40}"/>
              </a:ext>
            </a:extLst>
          </p:cNvPr>
          <p:cNvSpPr txBox="1">
            <a:spLocks/>
          </p:cNvSpPr>
          <p:nvPr/>
        </p:nvSpPr>
        <p:spPr>
          <a:xfrm>
            <a:off x="214578" y="5527109"/>
            <a:ext cx="3474720" cy="7177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600" b="1" dirty="0">
                <a:solidFill>
                  <a:srgbClr val="FFF2E0"/>
                </a:solidFill>
                <a:latin typeface="+mn-lt"/>
              </a:rPr>
              <a:t>Soudců 10,1–5</a:t>
            </a: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67B34AD7-440B-7C3E-3E78-422B0D97355D}"/>
              </a:ext>
            </a:extLst>
          </p:cNvPr>
          <p:cNvSpPr txBox="1">
            <a:spLocks/>
          </p:cNvSpPr>
          <p:nvPr/>
        </p:nvSpPr>
        <p:spPr>
          <a:xfrm>
            <a:off x="214578" y="6196708"/>
            <a:ext cx="3474720" cy="7177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600" b="1" dirty="0">
                <a:solidFill>
                  <a:srgbClr val="FFF2E0"/>
                </a:solidFill>
                <a:latin typeface="+mn-lt"/>
              </a:rPr>
              <a:t>1375/1210–1050</a:t>
            </a:r>
          </a:p>
        </p:txBody>
      </p:sp>
    </p:spTree>
    <p:extLst>
      <p:ext uri="{BB962C8B-B14F-4D97-AF65-F5344CB8AC3E}">
        <p14:creationId xmlns:p14="http://schemas.microsoft.com/office/powerpoint/2010/main" val="3027858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9C618-9550-2B1B-0BCE-9B32C0721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F3FE442-9E55-F944-D6EF-78893A40A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DB9FF450-E738-2307-40F3-A939283A64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3876" y="0"/>
            <a:ext cx="4384249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4135A9A-D5AD-93B0-1770-9E44CA2599C3}"/>
              </a:ext>
            </a:extLst>
          </p:cNvPr>
          <p:cNvSpPr txBox="1">
            <a:spLocks/>
          </p:cNvSpPr>
          <p:nvPr/>
        </p:nvSpPr>
        <p:spPr>
          <a:xfrm>
            <a:off x="126719" y="98324"/>
            <a:ext cx="3678365" cy="675967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>
                <a:solidFill>
                  <a:srgbClr val="CD9B62"/>
                </a:solidFill>
                <a:latin typeface="+mn-lt"/>
              </a:rPr>
              <a:t>Tóla</a:t>
            </a:r>
          </a:p>
          <a:p>
            <a:pPr indent="-324000">
              <a:buFont typeface="Arial" panose="020B0604020202020204" pitchFamily="34" charset="0"/>
              <a:buChar char="•"/>
            </a:pPr>
            <a:r>
              <a:rPr lang="cs-CZ" sz="3600" b="1" dirty="0">
                <a:solidFill>
                  <a:srgbClr val="CD9B62"/>
                </a:solidFill>
                <a:latin typeface="+mn-lt"/>
              </a:rPr>
              <a:t>povstal 	k záchraně</a:t>
            </a:r>
          </a:p>
          <a:p>
            <a:pPr indent="-324000">
              <a:buFont typeface="Arial" panose="020B0604020202020204" pitchFamily="34" charset="0"/>
              <a:buChar char="•"/>
            </a:pPr>
            <a:r>
              <a:rPr lang="cs-CZ" sz="3600" b="1" dirty="0" err="1">
                <a:solidFill>
                  <a:srgbClr val="CD9B62"/>
                </a:solidFill>
                <a:latin typeface="+mn-lt"/>
              </a:rPr>
              <a:t>Isachar</a:t>
            </a:r>
            <a:r>
              <a:rPr lang="cs-CZ" sz="3600" b="1" dirty="0">
                <a:solidFill>
                  <a:srgbClr val="CD9B62"/>
                </a:solidFill>
                <a:latin typeface="+mn-lt"/>
              </a:rPr>
              <a:t> 	/</a:t>
            </a:r>
            <a:r>
              <a:rPr lang="cs-CZ" sz="3600" dirty="0">
                <a:solidFill>
                  <a:srgbClr val="CD9B62"/>
                </a:solidFill>
              </a:rPr>
              <a:t> </a:t>
            </a:r>
            <a:r>
              <a:rPr lang="cs-CZ" sz="3600" b="1" dirty="0" err="1">
                <a:solidFill>
                  <a:srgbClr val="CD9B62"/>
                </a:solidFill>
                <a:latin typeface="+mn-lt"/>
              </a:rPr>
              <a:t>Efrajim</a:t>
            </a:r>
            <a:r>
              <a:rPr lang="cs-CZ" sz="3600" b="1" dirty="0">
                <a:solidFill>
                  <a:srgbClr val="CD9B62"/>
                </a:solidFill>
                <a:latin typeface="+mn-lt"/>
              </a:rPr>
              <a:t> (?)</a:t>
            </a:r>
          </a:p>
          <a:p>
            <a:pPr indent="-324000">
              <a:buFont typeface="Arial" panose="020B0604020202020204" pitchFamily="34" charset="0"/>
              <a:buChar char="•"/>
            </a:pPr>
            <a:r>
              <a:rPr lang="cs-CZ" sz="3600" b="1" dirty="0">
                <a:solidFill>
                  <a:srgbClr val="CD9B62"/>
                </a:solidFill>
                <a:latin typeface="+mn-lt"/>
              </a:rPr>
              <a:t>soudil</a:t>
            </a:r>
          </a:p>
          <a:p>
            <a:r>
              <a:rPr lang="cs-CZ" sz="3600" b="1" dirty="0">
                <a:solidFill>
                  <a:srgbClr val="CD9B62"/>
                </a:solidFill>
                <a:latin typeface="+mn-lt"/>
              </a:rPr>
              <a:t>	</a:t>
            </a:r>
            <a:r>
              <a:rPr lang="cs-CZ" sz="3200" b="1" dirty="0">
                <a:solidFill>
                  <a:srgbClr val="CD9B62"/>
                </a:solidFill>
              </a:rPr>
              <a:t>~ vládl</a:t>
            </a:r>
          </a:p>
          <a:p>
            <a:r>
              <a:rPr lang="cs-CZ" sz="3200" b="1" dirty="0">
                <a:solidFill>
                  <a:srgbClr val="CD9B62"/>
                </a:solidFill>
              </a:rPr>
              <a:t>	/</a:t>
            </a:r>
            <a:r>
              <a:rPr lang="cs-CZ" sz="3200" dirty="0">
                <a:solidFill>
                  <a:srgbClr val="CD9B62"/>
                </a:solidFill>
              </a:rPr>
              <a:t> </a:t>
            </a:r>
            <a:r>
              <a:rPr lang="cs-CZ" sz="3200" b="1" dirty="0">
                <a:solidFill>
                  <a:srgbClr val="CD9B62"/>
                </a:solidFill>
              </a:rPr>
              <a:t>zachránil</a:t>
            </a:r>
          </a:p>
          <a:p>
            <a:r>
              <a:rPr lang="cs-CZ" sz="3200" b="1" dirty="0">
                <a:solidFill>
                  <a:srgbClr val="CD9B62"/>
                </a:solidFill>
              </a:rPr>
              <a:t>	/</a:t>
            </a:r>
            <a:r>
              <a:rPr lang="cs-CZ" sz="3200" dirty="0">
                <a:solidFill>
                  <a:srgbClr val="CD9B62"/>
                </a:solidFill>
              </a:rPr>
              <a:t> </a:t>
            </a:r>
            <a:r>
              <a:rPr lang="cs-CZ" sz="3200" b="1" dirty="0">
                <a:solidFill>
                  <a:srgbClr val="CD9B62"/>
                </a:solidFill>
              </a:rPr>
              <a:t>soudil</a:t>
            </a:r>
          </a:p>
          <a:p>
            <a:pPr indent="-324000">
              <a:buFont typeface="Arial" panose="020B0604020202020204" pitchFamily="34" charset="0"/>
              <a:buChar char="•"/>
            </a:pPr>
            <a:r>
              <a:rPr lang="cs-CZ" sz="3600" b="1" dirty="0">
                <a:solidFill>
                  <a:srgbClr val="CD9B62"/>
                </a:solidFill>
                <a:latin typeface="+mn-lt"/>
              </a:rPr>
              <a:t>23 let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24DE0161-B874-6424-A64C-0E1BEA6D7FA5}"/>
              </a:ext>
            </a:extLst>
          </p:cNvPr>
          <p:cNvSpPr txBox="1">
            <a:spLocks/>
          </p:cNvSpPr>
          <p:nvPr/>
        </p:nvSpPr>
        <p:spPr>
          <a:xfrm>
            <a:off x="8400879" y="98324"/>
            <a:ext cx="3678365" cy="675967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324000"/>
            <a:r>
              <a:rPr lang="cs-CZ" b="1" dirty="0" err="1">
                <a:solidFill>
                  <a:srgbClr val="FFF2E0"/>
                </a:solidFill>
                <a:latin typeface="+mn-lt"/>
              </a:rPr>
              <a:t>Jaír</a:t>
            </a:r>
            <a:endParaRPr lang="cs-CZ" b="1" dirty="0">
              <a:solidFill>
                <a:srgbClr val="FFF2E0"/>
              </a:solidFill>
              <a:latin typeface="+mn-lt"/>
            </a:endParaRPr>
          </a:p>
          <a:p>
            <a:pPr marL="571500" indent="-324000">
              <a:buFont typeface="Arial" panose="020B0604020202020204" pitchFamily="34" charset="0"/>
              <a:buChar char="•"/>
            </a:pPr>
            <a:r>
              <a:rPr lang="cs-CZ" sz="3600" b="1" dirty="0">
                <a:solidFill>
                  <a:srgbClr val="FFF2E0"/>
                </a:solidFill>
                <a:latin typeface="+mn-lt"/>
              </a:rPr>
              <a:t>povstal</a:t>
            </a:r>
          </a:p>
          <a:p>
            <a:pPr marL="571500" indent="-324000">
              <a:buFont typeface="Arial" panose="020B0604020202020204" pitchFamily="34" charset="0"/>
              <a:buChar char="•"/>
            </a:pPr>
            <a:r>
              <a:rPr lang="cs-CZ" sz="3600" b="1" dirty="0" err="1">
                <a:solidFill>
                  <a:srgbClr val="FFF2E0"/>
                </a:solidFill>
                <a:latin typeface="+mn-lt"/>
              </a:rPr>
              <a:t>Gileád</a:t>
            </a:r>
            <a:r>
              <a:rPr lang="cs-CZ" sz="3600" b="1" dirty="0">
                <a:solidFill>
                  <a:srgbClr val="FFF2E0"/>
                </a:solidFill>
                <a:latin typeface="+mn-lt"/>
              </a:rPr>
              <a:t> 	(kmen?)</a:t>
            </a:r>
          </a:p>
          <a:p>
            <a:pPr marL="571500" indent="-324000">
              <a:buFont typeface="Arial" panose="020B0604020202020204" pitchFamily="34" charset="0"/>
              <a:buChar char="•"/>
            </a:pPr>
            <a:r>
              <a:rPr lang="cs-CZ" sz="3600" b="1" dirty="0">
                <a:solidFill>
                  <a:srgbClr val="FFF2E0"/>
                </a:solidFill>
                <a:latin typeface="+mn-lt"/>
              </a:rPr>
              <a:t>soudil</a:t>
            </a:r>
          </a:p>
          <a:p>
            <a:pPr marL="247500"/>
            <a:r>
              <a:rPr lang="cs-CZ" sz="3200" b="1" dirty="0">
                <a:solidFill>
                  <a:srgbClr val="FFF2E0"/>
                </a:solidFill>
              </a:rPr>
              <a:t>	~ vládl</a:t>
            </a:r>
          </a:p>
          <a:p>
            <a:pPr marL="247500"/>
            <a:r>
              <a:rPr lang="cs-CZ" sz="3200" b="1" dirty="0">
                <a:solidFill>
                  <a:srgbClr val="FFF2E0"/>
                </a:solidFill>
              </a:rPr>
              <a:t>	/</a:t>
            </a:r>
            <a:r>
              <a:rPr lang="cs-CZ" sz="3200" dirty="0">
                <a:solidFill>
                  <a:srgbClr val="FFF2E0"/>
                </a:solidFill>
              </a:rPr>
              <a:t> </a:t>
            </a:r>
            <a:r>
              <a:rPr lang="cs-CZ" sz="3200" b="1" dirty="0">
                <a:solidFill>
                  <a:srgbClr val="FFF2E0"/>
                </a:solidFill>
              </a:rPr>
              <a:t>zachránil</a:t>
            </a:r>
          </a:p>
          <a:p>
            <a:pPr marL="247500"/>
            <a:r>
              <a:rPr lang="cs-CZ" sz="3200" b="1" dirty="0">
                <a:solidFill>
                  <a:srgbClr val="FFF2E0"/>
                </a:solidFill>
              </a:rPr>
              <a:t>	/</a:t>
            </a:r>
            <a:r>
              <a:rPr lang="cs-CZ" sz="3200" dirty="0">
                <a:solidFill>
                  <a:srgbClr val="FFF2E0"/>
                </a:solidFill>
              </a:rPr>
              <a:t> </a:t>
            </a:r>
            <a:r>
              <a:rPr lang="cs-CZ" sz="3200" b="1" dirty="0">
                <a:solidFill>
                  <a:srgbClr val="FFF2E0"/>
                </a:solidFill>
              </a:rPr>
              <a:t>soudil</a:t>
            </a:r>
          </a:p>
          <a:p>
            <a:pPr marL="571500" indent="-324000">
              <a:buFont typeface="Arial" panose="020B0604020202020204" pitchFamily="34" charset="0"/>
              <a:buChar char="•"/>
            </a:pPr>
            <a:r>
              <a:rPr lang="cs-CZ" sz="3600" b="1" dirty="0">
                <a:solidFill>
                  <a:srgbClr val="FFF2E0"/>
                </a:solidFill>
                <a:latin typeface="+mn-lt"/>
              </a:rPr>
              <a:t>22 let</a:t>
            </a:r>
          </a:p>
          <a:p>
            <a:pPr marL="571500" indent="-324000">
              <a:buFont typeface="Arial" panose="020B0604020202020204" pitchFamily="34" charset="0"/>
              <a:buChar char="•"/>
            </a:pPr>
            <a:r>
              <a:rPr lang="cs-CZ" sz="3600" b="1" dirty="0">
                <a:solidFill>
                  <a:srgbClr val="FFF2E0"/>
                </a:solidFill>
                <a:latin typeface="+mn-lt"/>
              </a:rPr>
              <a:t>30 synů, </a:t>
            </a:r>
            <a:br>
              <a:rPr lang="cs-CZ" sz="3600" b="1" dirty="0">
                <a:solidFill>
                  <a:srgbClr val="FFF2E0"/>
                </a:solidFill>
                <a:latin typeface="+mn-lt"/>
              </a:rPr>
            </a:br>
            <a:r>
              <a:rPr lang="cs-CZ" sz="3600" b="1" dirty="0">
                <a:solidFill>
                  <a:srgbClr val="FFF2E0"/>
                </a:solidFill>
                <a:latin typeface="+mn-lt"/>
              </a:rPr>
              <a:t>	oslů, </a:t>
            </a:r>
            <a:br>
              <a:rPr lang="cs-CZ" sz="3600" b="1" dirty="0">
                <a:solidFill>
                  <a:srgbClr val="FFF2E0"/>
                </a:solidFill>
                <a:latin typeface="+mn-lt"/>
              </a:rPr>
            </a:br>
            <a:r>
              <a:rPr lang="cs-CZ" sz="3600" b="1" dirty="0">
                <a:solidFill>
                  <a:srgbClr val="FFF2E0"/>
                </a:solidFill>
                <a:latin typeface="+mn-lt"/>
              </a:rPr>
              <a:t>	měst</a:t>
            </a:r>
          </a:p>
        </p:txBody>
      </p:sp>
      <p:sp>
        <p:nvSpPr>
          <p:cNvPr id="6" name="Volný tvar: obrazec 5">
            <a:extLst>
              <a:ext uri="{FF2B5EF4-FFF2-40B4-BE49-F238E27FC236}">
                <a16:creationId xmlns:a16="http://schemas.microsoft.com/office/drawing/2014/main" id="{B552EE47-E4B5-E504-09CA-23808F7DA785}"/>
              </a:ext>
            </a:extLst>
          </p:cNvPr>
          <p:cNvSpPr/>
          <p:nvPr/>
        </p:nvSpPr>
        <p:spPr>
          <a:xfrm>
            <a:off x="5693833" y="2688167"/>
            <a:ext cx="546891" cy="419100"/>
          </a:xfrm>
          <a:custGeom>
            <a:avLst/>
            <a:gdLst>
              <a:gd name="csX0" fmla="*/ 173567 w 546891"/>
              <a:gd name="csY0" fmla="*/ 25400 h 419100"/>
              <a:gd name="csX1" fmla="*/ 173567 w 546891"/>
              <a:gd name="csY1" fmla="*/ 25400 h 419100"/>
              <a:gd name="csX2" fmla="*/ 80434 w 546891"/>
              <a:gd name="csY2" fmla="*/ 42333 h 419100"/>
              <a:gd name="csX3" fmla="*/ 42334 w 546891"/>
              <a:gd name="csY3" fmla="*/ 63500 h 419100"/>
              <a:gd name="csX4" fmla="*/ 33867 w 546891"/>
              <a:gd name="csY4" fmla="*/ 76200 h 419100"/>
              <a:gd name="csX5" fmla="*/ 21167 w 546891"/>
              <a:gd name="csY5" fmla="*/ 88900 h 419100"/>
              <a:gd name="csX6" fmla="*/ 0 w 546891"/>
              <a:gd name="csY6" fmla="*/ 143933 h 419100"/>
              <a:gd name="csX7" fmla="*/ 25400 w 546891"/>
              <a:gd name="csY7" fmla="*/ 325966 h 419100"/>
              <a:gd name="csX8" fmla="*/ 59267 w 546891"/>
              <a:gd name="csY8" fmla="*/ 364066 h 419100"/>
              <a:gd name="csX9" fmla="*/ 152400 w 546891"/>
              <a:gd name="csY9" fmla="*/ 414866 h 419100"/>
              <a:gd name="csX10" fmla="*/ 194734 w 546891"/>
              <a:gd name="csY10" fmla="*/ 419100 h 419100"/>
              <a:gd name="csX11" fmla="*/ 436034 w 546891"/>
              <a:gd name="csY11" fmla="*/ 402166 h 419100"/>
              <a:gd name="csX12" fmla="*/ 457200 w 546891"/>
              <a:gd name="csY12" fmla="*/ 381000 h 419100"/>
              <a:gd name="csX13" fmla="*/ 486834 w 546891"/>
              <a:gd name="csY13" fmla="*/ 342900 h 419100"/>
              <a:gd name="csX14" fmla="*/ 512234 w 546891"/>
              <a:gd name="csY14" fmla="*/ 321733 h 419100"/>
              <a:gd name="csX15" fmla="*/ 524934 w 546891"/>
              <a:gd name="csY15" fmla="*/ 287866 h 419100"/>
              <a:gd name="csX16" fmla="*/ 529167 w 546891"/>
              <a:gd name="csY16" fmla="*/ 266700 h 419100"/>
              <a:gd name="csX17" fmla="*/ 541867 w 546891"/>
              <a:gd name="csY17" fmla="*/ 249766 h 419100"/>
              <a:gd name="csX18" fmla="*/ 533400 w 546891"/>
              <a:gd name="csY18" fmla="*/ 88900 h 419100"/>
              <a:gd name="csX19" fmla="*/ 516467 w 546891"/>
              <a:gd name="csY19" fmla="*/ 63500 h 419100"/>
              <a:gd name="csX20" fmla="*/ 486834 w 546891"/>
              <a:gd name="csY20" fmla="*/ 38100 h 419100"/>
              <a:gd name="csX21" fmla="*/ 465667 w 546891"/>
              <a:gd name="csY21" fmla="*/ 33866 h 419100"/>
              <a:gd name="csX22" fmla="*/ 431800 w 546891"/>
              <a:gd name="csY22" fmla="*/ 8466 h 419100"/>
              <a:gd name="csX23" fmla="*/ 414867 w 546891"/>
              <a:gd name="csY23" fmla="*/ 4233 h 419100"/>
              <a:gd name="csX24" fmla="*/ 381000 w 546891"/>
              <a:gd name="csY24" fmla="*/ 0 h 419100"/>
              <a:gd name="csX25" fmla="*/ 173567 w 546891"/>
              <a:gd name="csY25" fmla="*/ 25400 h 419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546891" h="419100">
                <a:moveTo>
                  <a:pt x="173567" y="25400"/>
                </a:moveTo>
                <a:lnTo>
                  <a:pt x="173567" y="25400"/>
                </a:lnTo>
                <a:cubicBezTo>
                  <a:pt x="142523" y="31044"/>
                  <a:pt x="111236" y="35488"/>
                  <a:pt x="80434" y="42333"/>
                </a:cubicBezTo>
                <a:cubicBezTo>
                  <a:pt x="67018" y="45314"/>
                  <a:pt x="52067" y="53767"/>
                  <a:pt x="42334" y="63500"/>
                </a:cubicBezTo>
                <a:cubicBezTo>
                  <a:pt x="38736" y="67098"/>
                  <a:pt x="37124" y="72291"/>
                  <a:pt x="33867" y="76200"/>
                </a:cubicBezTo>
                <a:cubicBezTo>
                  <a:pt x="30034" y="80799"/>
                  <a:pt x="24488" y="83919"/>
                  <a:pt x="21167" y="88900"/>
                </a:cubicBezTo>
                <a:cubicBezTo>
                  <a:pt x="8197" y="108355"/>
                  <a:pt x="6375" y="121621"/>
                  <a:pt x="0" y="143933"/>
                </a:cubicBezTo>
                <a:cubicBezTo>
                  <a:pt x="8467" y="204611"/>
                  <a:pt x="12236" y="266131"/>
                  <a:pt x="25400" y="325966"/>
                </a:cubicBezTo>
                <a:cubicBezTo>
                  <a:pt x="30515" y="349214"/>
                  <a:pt x="44434" y="353278"/>
                  <a:pt x="59267" y="364066"/>
                </a:cubicBezTo>
                <a:cubicBezTo>
                  <a:pt x="98088" y="392299"/>
                  <a:pt x="98808" y="399235"/>
                  <a:pt x="152400" y="414866"/>
                </a:cubicBezTo>
                <a:cubicBezTo>
                  <a:pt x="166014" y="418837"/>
                  <a:pt x="180623" y="417689"/>
                  <a:pt x="194734" y="419100"/>
                </a:cubicBezTo>
                <a:cubicBezTo>
                  <a:pt x="275167" y="413455"/>
                  <a:pt x="356239" y="413749"/>
                  <a:pt x="436034" y="402166"/>
                </a:cubicBezTo>
                <a:cubicBezTo>
                  <a:pt x="445908" y="400733"/>
                  <a:pt x="450630" y="388509"/>
                  <a:pt x="457200" y="381000"/>
                </a:cubicBezTo>
                <a:cubicBezTo>
                  <a:pt x="492445" y="340721"/>
                  <a:pt x="417648" y="412086"/>
                  <a:pt x="486834" y="342900"/>
                </a:cubicBezTo>
                <a:cubicBezTo>
                  <a:pt x="494627" y="335107"/>
                  <a:pt x="503767" y="328789"/>
                  <a:pt x="512234" y="321733"/>
                </a:cubicBezTo>
                <a:cubicBezTo>
                  <a:pt x="516467" y="310444"/>
                  <a:pt x="521388" y="299389"/>
                  <a:pt x="524934" y="287866"/>
                </a:cubicBezTo>
                <a:cubicBezTo>
                  <a:pt x="527050" y="280989"/>
                  <a:pt x="526245" y="273275"/>
                  <a:pt x="529167" y="266700"/>
                </a:cubicBezTo>
                <a:cubicBezTo>
                  <a:pt x="532033" y="260252"/>
                  <a:pt x="537634" y="255411"/>
                  <a:pt x="541867" y="249766"/>
                </a:cubicBezTo>
                <a:cubicBezTo>
                  <a:pt x="547971" y="182613"/>
                  <a:pt x="551754" y="175427"/>
                  <a:pt x="533400" y="88900"/>
                </a:cubicBezTo>
                <a:cubicBezTo>
                  <a:pt x="531289" y="78946"/>
                  <a:pt x="523343" y="71001"/>
                  <a:pt x="516467" y="63500"/>
                </a:cubicBezTo>
                <a:cubicBezTo>
                  <a:pt x="507676" y="53910"/>
                  <a:pt x="498071" y="44655"/>
                  <a:pt x="486834" y="38100"/>
                </a:cubicBezTo>
                <a:cubicBezTo>
                  <a:pt x="480619" y="34474"/>
                  <a:pt x="472723" y="35277"/>
                  <a:pt x="465667" y="33866"/>
                </a:cubicBezTo>
                <a:cubicBezTo>
                  <a:pt x="454378" y="25399"/>
                  <a:pt x="443989" y="15576"/>
                  <a:pt x="431800" y="8466"/>
                </a:cubicBezTo>
                <a:cubicBezTo>
                  <a:pt x="426774" y="5534"/>
                  <a:pt x="420606" y="5189"/>
                  <a:pt x="414867" y="4233"/>
                </a:cubicBezTo>
                <a:cubicBezTo>
                  <a:pt x="403645" y="2363"/>
                  <a:pt x="392289" y="1411"/>
                  <a:pt x="381000" y="0"/>
                </a:cubicBezTo>
                <a:cubicBezTo>
                  <a:pt x="175808" y="12824"/>
                  <a:pt x="208139" y="21167"/>
                  <a:pt x="173567" y="25400"/>
                </a:cubicBezTo>
                <a:close/>
              </a:path>
            </a:pathLst>
          </a:custGeom>
          <a:solidFill>
            <a:srgbClr val="CD9B62">
              <a:alpha val="7098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Volný tvar: obrazec 6">
            <a:extLst>
              <a:ext uri="{FF2B5EF4-FFF2-40B4-BE49-F238E27FC236}">
                <a16:creationId xmlns:a16="http://schemas.microsoft.com/office/drawing/2014/main" id="{FB395628-D00F-D101-E991-6FBC837C3691}"/>
              </a:ext>
            </a:extLst>
          </p:cNvPr>
          <p:cNvSpPr/>
          <p:nvPr/>
        </p:nvSpPr>
        <p:spPr>
          <a:xfrm>
            <a:off x="6713962" y="1837267"/>
            <a:ext cx="647805" cy="588433"/>
          </a:xfrm>
          <a:custGeom>
            <a:avLst/>
            <a:gdLst>
              <a:gd name="csX0" fmla="*/ 330305 w 647805"/>
              <a:gd name="csY0" fmla="*/ 0 h 588433"/>
              <a:gd name="csX1" fmla="*/ 330305 w 647805"/>
              <a:gd name="csY1" fmla="*/ 0 h 588433"/>
              <a:gd name="csX2" fmla="*/ 228705 w 647805"/>
              <a:gd name="csY2" fmla="*/ 12700 h 588433"/>
              <a:gd name="csX3" fmla="*/ 177905 w 647805"/>
              <a:gd name="csY3" fmla="*/ 71966 h 588433"/>
              <a:gd name="csX4" fmla="*/ 165205 w 647805"/>
              <a:gd name="csY4" fmla="*/ 97366 h 588433"/>
              <a:gd name="csX5" fmla="*/ 152505 w 647805"/>
              <a:gd name="csY5" fmla="*/ 105833 h 588433"/>
              <a:gd name="csX6" fmla="*/ 105938 w 647805"/>
              <a:gd name="csY6" fmla="*/ 139700 h 588433"/>
              <a:gd name="csX7" fmla="*/ 42438 w 647805"/>
              <a:gd name="csY7" fmla="*/ 186266 h 588433"/>
              <a:gd name="csX8" fmla="*/ 8571 w 647805"/>
              <a:gd name="csY8" fmla="*/ 220133 h 588433"/>
              <a:gd name="csX9" fmla="*/ 105 w 647805"/>
              <a:gd name="csY9" fmla="*/ 245533 h 588433"/>
              <a:gd name="csX10" fmla="*/ 21271 w 647805"/>
              <a:gd name="csY10" fmla="*/ 330200 h 588433"/>
              <a:gd name="csX11" fmla="*/ 46671 w 647805"/>
              <a:gd name="csY11" fmla="*/ 351366 h 588433"/>
              <a:gd name="csX12" fmla="*/ 76305 w 647805"/>
              <a:gd name="csY12" fmla="*/ 364066 h 588433"/>
              <a:gd name="csX13" fmla="*/ 152505 w 647805"/>
              <a:gd name="csY13" fmla="*/ 406400 h 588433"/>
              <a:gd name="csX14" fmla="*/ 241405 w 647805"/>
              <a:gd name="csY14" fmla="*/ 457200 h 588433"/>
              <a:gd name="csX15" fmla="*/ 283738 w 647805"/>
              <a:gd name="csY15" fmla="*/ 503766 h 588433"/>
              <a:gd name="csX16" fmla="*/ 313371 w 647805"/>
              <a:gd name="csY16" fmla="*/ 520700 h 588433"/>
              <a:gd name="csX17" fmla="*/ 347238 w 647805"/>
              <a:gd name="csY17" fmla="*/ 550333 h 588433"/>
              <a:gd name="csX18" fmla="*/ 389571 w 647805"/>
              <a:gd name="csY18" fmla="*/ 571500 h 588433"/>
              <a:gd name="csX19" fmla="*/ 414971 w 647805"/>
              <a:gd name="csY19" fmla="*/ 588433 h 588433"/>
              <a:gd name="csX20" fmla="*/ 580071 w 647805"/>
              <a:gd name="csY20" fmla="*/ 550333 h 588433"/>
              <a:gd name="csX21" fmla="*/ 597005 w 647805"/>
              <a:gd name="csY21" fmla="*/ 537633 h 588433"/>
              <a:gd name="csX22" fmla="*/ 613938 w 647805"/>
              <a:gd name="csY22" fmla="*/ 495300 h 588433"/>
              <a:gd name="csX23" fmla="*/ 626638 w 647805"/>
              <a:gd name="csY23" fmla="*/ 461433 h 588433"/>
              <a:gd name="csX24" fmla="*/ 647805 w 647805"/>
              <a:gd name="csY24" fmla="*/ 397933 h 588433"/>
              <a:gd name="csX25" fmla="*/ 609705 w 647805"/>
              <a:gd name="csY25" fmla="*/ 182033 h 588433"/>
              <a:gd name="csX26" fmla="*/ 563138 w 647805"/>
              <a:gd name="csY26" fmla="*/ 139700 h 588433"/>
              <a:gd name="csX27" fmla="*/ 541971 w 647805"/>
              <a:gd name="csY27" fmla="*/ 118533 h 588433"/>
              <a:gd name="csX28" fmla="*/ 482705 w 647805"/>
              <a:gd name="csY28" fmla="*/ 76200 h 588433"/>
              <a:gd name="csX29" fmla="*/ 470005 w 647805"/>
              <a:gd name="csY29" fmla="*/ 63500 h 588433"/>
              <a:gd name="csX30" fmla="*/ 444605 w 647805"/>
              <a:gd name="csY30" fmla="*/ 55033 h 588433"/>
              <a:gd name="csX31" fmla="*/ 419205 w 647805"/>
              <a:gd name="csY31" fmla="*/ 38100 h 588433"/>
              <a:gd name="csX32" fmla="*/ 385338 w 647805"/>
              <a:gd name="csY32" fmla="*/ 21166 h 588433"/>
              <a:gd name="csX33" fmla="*/ 355705 w 647805"/>
              <a:gd name="csY33" fmla="*/ 4233 h 588433"/>
              <a:gd name="csX34" fmla="*/ 330305 w 647805"/>
              <a:gd name="csY34" fmla="*/ 0 h 5884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647805" h="588433">
                <a:moveTo>
                  <a:pt x="330305" y="0"/>
                </a:moveTo>
                <a:lnTo>
                  <a:pt x="330305" y="0"/>
                </a:lnTo>
                <a:cubicBezTo>
                  <a:pt x="321609" y="543"/>
                  <a:pt x="248176" y="1017"/>
                  <a:pt x="228705" y="12700"/>
                </a:cubicBezTo>
                <a:cubicBezTo>
                  <a:pt x="212798" y="22244"/>
                  <a:pt x="187804" y="55880"/>
                  <a:pt x="177905" y="71966"/>
                </a:cubicBezTo>
                <a:cubicBezTo>
                  <a:pt x="172944" y="80028"/>
                  <a:pt x="170885" y="89793"/>
                  <a:pt x="165205" y="97366"/>
                </a:cubicBezTo>
                <a:cubicBezTo>
                  <a:pt x="162152" y="101436"/>
                  <a:pt x="156575" y="102780"/>
                  <a:pt x="152505" y="105833"/>
                </a:cubicBezTo>
                <a:cubicBezTo>
                  <a:pt x="123722" y="127420"/>
                  <a:pt x="138485" y="119671"/>
                  <a:pt x="105938" y="139700"/>
                </a:cubicBezTo>
                <a:cubicBezTo>
                  <a:pt x="63703" y="165691"/>
                  <a:pt x="84311" y="147011"/>
                  <a:pt x="42438" y="186266"/>
                </a:cubicBezTo>
                <a:cubicBezTo>
                  <a:pt x="30791" y="197185"/>
                  <a:pt x="8571" y="220133"/>
                  <a:pt x="8571" y="220133"/>
                </a:cubicBezTo>
                <a:cubicBezTo>
                  <a:pt x="5749" y="228600"/>
                  <a:pt x="-918" y="236667"/>
                  <a:pt x="105" y="245533"/>
                </a:cubicBezTo>
                <a:cubicBezTo>
                  <a:pt x="3440" y="274432"/>
                  <a:pt x="9555" y="303573"/>
                  <a:pt x="21271" y="330200"/>
                </a:cubicBezTo>
                <a:cubicBezTo>
                  <a:pt x="25710" y="340288"/>
                  <a:pt x="37285" y="345590"/>
                  <a:pt x="46671" y="351366"/>
                </a:cubicBezTo>
                <a:cubicBezTo>
                  <a:pt x="55824" y="356998"/>
                  <a:pt x="66770" y="359108"/>
                  <a:pt x="76305" y="364066"/>
                </a:cubicBezTo>
                <a:cubicBezTo>
                  <a:pt x="102085" y="377471"/>
                  <a:pt x="128701" y="389737"/>
                  <a:pt x="152505" y="406400"/>
                </a:cubicBezTo>
                <a:cubicBezTo>
                  <a:pt x="208806" y="445811"/>
                  <a:pt x="179157" y="428905"/>
                  <a:pt x="241405" y="457200"/>
                </a:cubicBezTo>
                <a:cubicBezTo>
                  <a:pt x="251193" y="468946"/>
                  <a:pt x="270862" y="494109"/>
                  <a:pt x="283738" y="503766"/>
                </a:cubicBezTo>
                <a:cubicBezTo>
                  <a:pt x="292839" y="510592"/>
                  <a:pt x="304197" y="513972"/>
                  <a:pt x="313371" y="520700"/>
                </a:cubicBezTo>
                <a:cubicBezTo>
                  <a:pt x="325467" y="529571"/>
                  <a:pt x="334757" y="542012"/>
                  <a:pt x="347238" y="550333"/>
                </a:cubicBezTo>
                <a:cubicBezTo>
                  <a:pt x="360365" y="559084"/>
                  <a:pt x="375820" y="563765"/>
                  <a:pt x="389571" y="571500"/>
                </a:cubicBezTo>
                <a:cubicBezTo>
                  <a:pt x="398440" y="576489"/>
                  <a:pt x="406504" y="582789"/>
                  <a:pt x="414971" y="588433"/>
                </a:cubicBezTo>
                <a:cubicBezTo>
                  <a:pt x="626764" y="558176"/>
                  <a:pt x="518945" y="603818"/>
                  <a:pt x="580071" y="550333"/>
                </a:cubicBezTo>
                <a:cubicBezTo>
                  <a:pt x="585381" y="545687"/>
                  <a:pt x="591360" y="541866"/>
                  <a:pt x="597005" y="537633"/>
                </a:cubicBezTo>
                <a:cubicBezTo>
                  <a:pt x="605415" y="503993"/>
                  <a:pt x="595576" y="538145"/>
                  <a:pt x="613938" y="495300"/>
                </a:cubicBezTo>
                <a:cubicBezTo>
                  <a:pt x="618687" y="484218"/>
                  <a:pt x="622677" y="472820"/>
                  <a:pt x="626638" y="461433"/>
                </a:cubicBezTo>
                <a:cubicBezTo>
                  <a:pt x="633968" y="440360"/>
                  <a:pt x="647805" y="397933"/>
                  <a:pt x="647805" y="397933"/>
                </a:cubicBezTo>
                <a:cubicBezTo>
                  <a:pt x="635105" y="325966"/>
                  <a:pt x="632473" y="251474"/>
                  <a:pt x="609705" y="182033"/>
                </a:cubicBezTo>
                <a:cubicBezTo>
                  <a:pt x="603169" y="162099"/>
                  <a:pt x="578442" y="154047"/>
                  <a:pt x="563138" y="139700"/>
                </a:cubicBezTo>
                <a:cubicBezTo>
                  <a:pt x="555858" y="132876"/>
                  <a:pt x="549588" y="124978"/>
                  <a:pt x="541971" y="118533"/>
                </a:cubicBezTo>
                <a:cubicBezTo>
                  <a:pt x="475342" y="62154"/>
                  <a:pt x="537602" y="118897"/>
                  <a:pt x="482705" y="76200"/>
                </a:cubicBezTo>
                <a:cubicBezTo>
                  <a:pt x="477979" y="72524"/>
                  <a:pt x="475238" y="66408"/>
                  <a:pt x="470005" y="63500"/>
                </a:cubicBezTo>
                <a:cubicBezTo>
                  <a:pt x="462203" y="59166"/>
                  <a:pt x="452587" y="59024"/>
                  <a:pt x="444605" y="55033"/>
                </a:cubicBezTo>
                <a:cubicBezTo>
                  <a:pt x="435504" y="50482"/>
                  <a:pt x="428040" y="43149"/>
                  <a:pt x="419205" y="38100"/>
                </a:cubicBezTo>
                <a:cubicBezTo>
                  <a:pt x="408246" y="31838"/>
                  <a:pt x="396475" y="27106"/>
                  <a:pt x="385338" y="21166"/>
                </a:cubicBezTo>
                <a:cubicBezTo>
                  <a:pt x="375300" y="15812"/>
                  <a:pt x="366564" y="7626"/>
                  <a:pt x="355705" y="4233"/>
                </a:cubicBezTo>
                <a:cubicBezTo>
                  <a:pt x="343508" y="422"/>
                  <a:pt x="334538" y="706"/>
                  <a:pt x="330305" y="0"/>
                </a:cubicBezTo>
                <a:close/>
              </a:path>
            </a:pathLst>
          </a:custGeom>
          <a:solidFill>
            <a:srgbClr val="FFF2E0">
              <a:alpha val="69804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Šipka: ohnutá 29">
            <a:extLst>
              <a:ext uri="{FF2B5EF4-FFF2-40B4-BE49-F238E27FC236}">
                <a16:creationId xmlns:a16="http://schemas.microsoft.com/office/drawing/2014/main" id="{BF4B8622-8D38-491A-3DFF-20917FCF9C5B}"/>
              </a:ext>
            </a:extLst>
          </p:cNvPr>
          <p:cNvSpPr/>
          <p:nvPr/>
        </p:nvSpPr>
        <p:spPr>
          <a:xfrm rot="5400000">
            <a:off x="2661498" y="-746335"/>
            <a:ext cx="2242398" cy="4626608"/>
          </a:xfrm>
          <a:prstGeom prst="bentArrow">
            <a:avLst>
              <a:gd name="adj1" fmla="val 2661"/>
              <a:gd name="adj2" fmla="val 3752"/>
              <a:gd name="adj3" fmla="val 25000"/>
              <a:gd name="adj4" fmla="val 75000"/>
            </a:avLst>
          </a:prstGeom>
          <a:solidFill>
            <a:srgbClr val="CD9B6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32" name="Šipka: ohnutá 31">
            <a:extLst>
              <a:ext uri="{FF2B5EF4-FFF2-40B4-BE49-F238E27FC236}">
                <a16:creationId xmlns:a16="http://schemas.microsoft.com/office/drawing/2014/main" id="{BFE5F118-36C1-75C9-AE7E-6428CD56B360}"/>
              </a:ext>
            </a:extLst>
          </p:cNvPr>
          <p:cNvSpPr/>
          <p:nvPr/>
        </p:nvSpPr>
        <p:spPr>
          <a:xfrm rot="16200000" flipH="1">
            <a:off x="6980036" y="351623"/>
            <a:ext cx="1466849" cy="1504444"/>
          </a:xfrm>
          <a:prstGeom prst="bentArrow">
            <a:avLst>
              <a:gd name="adj1" fmla="val 4086"/>
              <a:gd name="adj2" fmla="val 5462"/>
              <a:gd name="adj3" fmla="val 25000"/>
              <a:gd name="adj4" fmla="val 75000"/>
            </a:avLst>
          </a:prstGeom>
          <a:solidFill>
            <a:srgbClr val="FFF2E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36" name="Nadpis 1">
            <a:extLst>
              <a:ext uri="{FF2B5EF4-FFF2-40B4-BE49-F238E27FC236}">
                <a16:creationId xmlns:a16="http://schemas.microsoft.com/office/drawing/2014/main" id="{103713FB-ABBF-BDE8-F4DC-6337AC3412E0}"/>
              </a:ext>
            </a:extLst>
          </p:cNvPr>
          <p:cNvSpPr txBox="1">
            <a:spLocks/>
          </p:cNvSpPr>
          <p:nvPr/>
        </p:nvSpPr>
        <p:spPr>
          <a:xfrm>
            <a:off x="214578" y="5527109"/>
            <a:ext cx="3474720" cy="7177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600" b="1" dirty="0">
                <a:solidFill>
                  <a:srgbClr val="FFF2E0"/>
                </a:solidFill>
                <a:latin typeface="+mn-lt"/>
              </a:rPr>
              <a:t>Soudců 10,1–5</a:t>
            </a:r>
          </a:p>
        </p:txBody>
      </p:sp>
      <p:sp>
        <p:nvSpPr>
          <p:cNvPr id="38" name="Nadpis 1">
            <a:extLst>
              <a:ext uri="{FF2B5EF4-FFF2-40B4-BE49-F238E27FC236}">
                <a16:creationId xmlns:a16="http://schemas.microsoft.com/office/drawing/2014/main" id="{B72ED497-0C13-D4A7-8B06-514BDBB4E554}"/>
              </a:ext>
            </a:extLst>
          </p:cNvPr>
          <p:cNvSpPr txBox="1">
            <a:spLocks/>
          </p:cNvSpPr>
          <p:nvPr/>
        </p:nvSpPr>
        <p:spPr>
          <a:xfrm>
            <a:off x="214578" y="6196708"/>
            <a:ext cx="3474720" cy="7177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600" b="1" dirty="0">
                <a:solidFill>
                  <a:srgbClr val="FFF2E0"/>
                </a:solidFill>
                <a:latin typeface="+mn-lt"/>
              </a:rPr>
              <a:t>1375/1210–1050</a:t>
            </a:r>
          </a:p>
        </p:txBody>
      </p:sp>
      <p:cxnSp>
        <p:nvCxnSpPr>
          <p:cNvPr id="41" name="Přímá spojnice 40">
            <a:extLst>
              <a:ext uri="{FF2B5EF4-FFF2-40B4-BE49-F238E27FC236}">
                <a16:creationId xmlns:a16="http://schemas.microsoft.com/office/drawing/2014/main" id="{CC5E1771-BF12-0500-F8C3-8E6907BB0132}"/>
              </a:ext>
            </a:extLst>
          </p:cNvPr>
          <p:cNvCxnSpPr/>
          <p:nvPr/>
        </p:nvCxnSpPr>
        <p:spPr>
          <a:xfrm>
            <a:off x="126719" y="695960"/>
            <a:ext cx="1189001" cy="0"/>
          </a:xfrm>
          <a:prstGeom prst="line">
            <a:avLst/>
          </a:prstGeom>
          <a:ln w="38100">
            <a:solidFill>
              <a:srgbClr val="CD9B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Přímá spojnice 41">
            <a:extLst>
              <a:ext uri="{FF2B5EF4-FFF2-40B4-BE49-F238E27FC236}">
                <a16:creationId xmlns:a16="http://schemas.microsoft.com/office/drawing/2014/main" id="{00E55B5C-4CE3-6681-989A-76221C9D2E60}"/>
              </a:ext>
            </a:extLst>
          </p:cNvPr>
          <p:cNvCxnSpPr/>
          <p:nvPr/>
        </p:nvCxnSpPr>
        <p:spPr>
          <a:xfrm>
            <a:off x="126719" y="142240"/>
            <a:ext cx="1189001" cy="0"/>
          </a:xfrm>
          <a:prstGeom prst="line">
            <a:avLst/>
          </a:prstGeom>
          <a:ln w="38100">
            <a:solidFill>
              <a:srgbClr val="CD9B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Přímá spojnice 42">
            <a:extLst>
              <a:ext uri="{FF2B5EF4-FFF2-40B4-BE49-F238E27FC236}">
                <a16:creationId xmlns:a16="http://schemas.microsoft.com/office/drawing/2014/main" id="{4450D0DE-7DD9-CA8B-47A9-6298CF0A752E}"/>
              </a:ext>
            </a:extLst>
          </p:cNvPr>
          <p:cNvCxnSpPr>
            <a:cxnSpLocks/>
          </p:cNvCxnSpPr>
          <p:nvPr/>
        </p:nvCxnSpPr>
        <p:spPr>
          <a:xfrm>
            <a:off x="8431359" y="709930"/>
            <a:ext cx="1008000" cy="0"/>
          </a:xfrm>
          <a:prstGeom prst="line">
            <a:avLst/>
          </a:prstGeom>
          <a:ln w="38100">
            <a:solidFill>
              <a:srgbClr val="FFF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Přímá spojnice 43">
            <a:extLst>
              <a:ext uri="{FF2B5EF4-FFF2-40B4-BE49-F238E27FC236}">
                <a16:creationId xmlns:a16="http://schemas.microsoft.com/office/drawing/2014/main" id="{36DBF007-E1AA-BAFB-D323-572C63460109}"/>
              </a:ext>
            </a:extLst>
          </p:cNvPr>
          <p:cNvCxnSpPr>
            <a:cxnSpLocks/>
          </p:cNvCxnSpPr>
          <p:nvPr/>
        </p:nvCxnSpPr>
        <p:spPr>
          <a:xfrm>
            <a:off x="8431359" y="156210"/>
            <a:ext cx="1008000" cy="0"/>
          </a:xfrm>
          <a:prstGeom prst="line">
            <a:avLst/>
          </a:prstGeom>
          <a:ln w="38100">
            <a:solidFill>
              <a:srgbClr val="FFF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83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uiExpand="1" build="p"/>
      <p:bldP spid="6" grpId="0" animBg="1"/>
      <p:bldP spid="7" grpId="0" animBg="1"/>
      <p:bldP spid="30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4689B-DD68-AAD2-D2CF-7C4988D7B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1E1BD8A9-05BE-CD4C-AD72-1B9DF04378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044536" y="4023358"/>
            <a:ext cx="3147463" cy="283464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2246856-0F70-E278-59D3-381FE27526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81A4ED68-6266-AEF3-5F56-7800C046418F}"/>
              </a:ext>
            </a:extLst>
          </p:cNvPr>
          <p:cNvSpPr txBox="1">
            <a:spLocks/>
          </p:cNvSpPr>
          <p:nvPr/>
        </p:nvSpPr>
        <p:spPr>
          <a:xfrm>
            <a:off x="913300" y="489677"/>
            <a:ext cx="8220868" cy="176191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b="1" dirty="0">
                <a:solidFill>
                  <a:srgbClr val="CD9B62"/>
                </a:solidFill>
                <a:latin typeface="+mn-lt"/>
              </a:rPr>
              <a:t>Věrnost Bohu, </a:t>
            </a:r>
            <a:br>
              <a:rPr lang="cs-CZ" b="1" dirty="0">
                <a:solidFill>
                  <a:srgbClr val="CD9B62"/>
                </a:solidFill>
                <a:latin typeface="+mn-lt"/>
              </a:rPr>
            </a:br>
            <a:r>
              <a:rPr lang="cs-CZ" b="1" dirty="0">
                <a:solidFill>
                  <a:srgbClr val="CD9B62"/>
                </a:solidFill>
                <a:latin typeface="+mn-lt"/>
              </a:rPr>
              <a:t>i když se nikdo nedívá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FB9104D5-982F-78C0-9055-6375FC074AC2}"/>
              </a:ext>
            </a:extLst>
          </p:cNvPr>
          <p:cNvSpPr txBox="1">
            <a:spLocks/>
          </p:cNvSpPr>
          <p:nvPr/>
        </p:nvSpPr>
        <p:spPr>
          <a:xfrm>
            <a:off x="913300" y="2458066"/>
            <a:ext cx="10600274" cy="381784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CD9B62"/>
                </a:solidFill>
                <a:latin typeface="+mn-lt"/>
              </a:rPr>
              <a:t>Matouš 6,2–4</a:t>
            </a:r>
          </a:p>
        </p:txBody>
      </p:sp>
      <p:cxnSp>
        <p:nvCxnSpPr>
          <p:cNvPr id="2" name="Přímá spojnice 1">
            <a:extLst>
              <a:ext uri="{FF2B5EF4-FFF2-40B4-BE49-F238E27FC236}">
                <a16:creationId xmlns:a16="http://schemas.microsoft.com/office/drawing/2014/main" id="{1B2CF29B-4FDE-32A1-D6BD-D9DA398128F8}"/>
              </a:ext>
            </a:extLst>
          </p:cNvPr>
          <p:cNvCxnSpPr/>
          <p:nvPr/>
        </p:nvCxnSpPr>
        <p:spPr>
          <a:xfrm>
            <a:off x="1931670" y="1874520"/>
            <a:ext cx="6229350" cy="0"/>
          </a:xfrm>
          <a:prstGeom prst="line">
            <a:avLst/>
          </a:prstGeom>
          <a:ln w="57150">
            <a:solidFill>
              <a:srgbClr val="CD9B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5754CF3E-6816-65EE-1274-3A2CD3FDB3A7}"/>
              </a:ext>
            </a:extLst>
          </p:cNvPr>
          <p:cNvCxnSpPr/>
          <p:nvPr/>
        </p:nvCxnSpPr>
        <p:spPr>
          <a:xfrm>
            <a:off x="1931670" y="443957"/>
            <a:ext cx="6229350" cy="0"/>
          </a:xfrm>
          <a:prstGeom prst="line">
            <a:avLst/>
          </a:prstGeom>
          <a:ln w="57150">
            <a:solidFill>
              <a:srgbClr val="CD9B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07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 build="p"/>
    </p:bldLst>
  </p:timing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106</Words>
  <Application>Microsoft Office PowerPoint</Application>
  <PresentationFormat>Širokoúhlá obrazovka</PresentationFormat>
  <Paragraphs>33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ŠD</dc:creator>
  <cp:lastModifiedBy>ŠD</cp:lastModifiedBy>
  <cp:revision>45</cp:revision>
  <dcterms:created xsi:type="dcterms:W3CDTF">2026-09-09T20:00:05Z</dcterms:created>
  <dcterms:modified xsi:type="dcterms:W3CDTF">2026-10-17T23:13:49Z</dcterms:modified>
</cp:coreProperties>
</file>