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6" r:id="rId4"/>
    <p:sldId id="267" r:id="rId5"/>
    <p:sldId id="262" r:id="rId6"/>
    <p:sldId id="265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5CF"/>
    <a:srgbClr val="FFF894"/>
    <a:srgbClr val="AD6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31D5-EE0A-4FDD-86C6-B5F0C8BDE83D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BEE2-6318-4187-826E-C0B823A6C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0BEE2-6318-4187-826E-C0B823A6CE0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0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3934B-65C9-59E6-8C4A-6AE5C6643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B79962-8D6D-7E9C-0CD6-34E14A39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05F259-53C6-B965-EED4-A7CE2201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DBF35-F2A4-0CCF-250D-65F1A905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92FB0E-135F-F9EF-457D-BF11C4A1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5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34ED-2906-18C7-F06C-B18AA4EE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011292-5268-CCF7-C263-31B73229A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64A7CA-F8A0-8477-05DA-25DD176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734221-ADF9-456F-5A87-53108AC4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0CA50C-4C74-F067-5CE8-135C1C0B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07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545EAA-2A97-4AF0-D80D-0BBC5592B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FEA25B-BB33-CC5C-DF3F-B7B703F90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89246E-E261-01C6-CA90-43F67FDA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56971E-5C66-C837-C2CD-8EA94704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B46007-7912-C713-61CE-F3907BF2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81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B1BD6-4C90-3900-E629-E866F538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FC66A-6507-6270-53ED-646A4BA51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AADD56-DCD6-6B35-2CFC-BC4D8A57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98D20-4A92-B3AD-D48E-93F8C903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F4A908-9876-6E4B-4DBE-486FFC0B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6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B47A0-0294-8E79-8FD2-27E8EDFC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0AF57-6A12-0E64-6C1B-CA2817BD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C12815-FD83-DD16-6EAE-308A6BC0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E5CB6E-3577-C9A5-779D-E96FB87E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9A665-F062-1FB3-7A3B-3AA71BD2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7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AF971-505F-3B95-F998-4BB4AF7F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A0497-15BE-E8ED-EDB8-C72E1B822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E299BE-5485-C4B4-DB71-268DD05D5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D38983-2D03-5F40-FCC7-B00A8936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DC2878-2EC0-69AF-3F06-C35CA1CE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F8A4D5-C41B-B67B-BE55-3FF21B2E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1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4B3FC-C523-B902-30C2-42B6DF9A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875556-5434-3B21-85E4-4D9A35BF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59949F-E4C2-2A09-3765-940E48AE8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810920-B3CF-833E-D34D-4CA311EF3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A09058B-C127-3242-08CB-EEA660EE7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44E3FE-0C68-A35B-0EFE-4A2F6756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A0BFC1-F1C8-6EA7-7794-263F0FF6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DD7F82-94DD-AD77-E33C-1C801F2D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B149B-BE14-8292-27FA-95640F73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19A997-247B-A261-FA19-690F76B2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8B0D02-8CE1-9117-BE13-318F1B3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EB17E8-8443-A959-B8A6-26DCF517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6A5EE3-5B8C-29C8-4794-D2C1AEC1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B245C9-6A1B-90DA-FCC8-1DEEC54F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5F53FD-CD28-5789-BAE2-E4F3BE15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2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EA285-D65F-076C-6A10-0A28FF61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3A3EC-4963-5186-E815-2F6050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4766AB-69A3-B299-FB40-BFCCDC0DE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B9A780-5009-86D0-50F4-F90D5DD7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794198-BAA4-D305-8A89-1CA5B481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ADA9DA-85FA-8D2A-BA05-EDE1896D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3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DCF1F-D69B-BF2F-1DB1-4FC4D42E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E6BA77-FED9-494D-C58E-321BF7B3B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0457D-B837-4740-B3CA-25590043B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7E8765-0B47-9855-95D4-17CBB2D4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1638D0-A8F2-21EF-2D21-FF981AF7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B73D17-3272-5B71-077D-BC011AA1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61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524BAC-C207-6A5A-44AE-1659FE12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96C5F-79B6-1723-907F-A0C62CAAD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BE595-3C03-4732-4EFF-17274694F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02332-1A06-4051-9043-F86B1467A643}" type="datetimeFigureOut">
              <a:rPr lang="cs-CZ" smtClean="0"/>
              <a:t>21.12.2025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27862D-00AE-0F45-A8BC-99ED196DA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77EE36-7270-A16F-080F-22C85DE6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60E770-3470-45C6-9D59-7D0BBF50D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2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raz, kresba, umění, oblečení&#10;&#10;Obsah generovaný pomocí AI může být nesprávný.">
            <a:extLst>
              <a:ext uri="{FF2B5EF4-FFF2-40B4-BE49-F238E27FC236}">
                <a16:creationId xmlns:a16="http://schemas.microsoft.com/office/drawing/2014/main" id="{3D5C87A8-2461-880F-DE1F-19B950082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609" y="0"/>
            <a:ext cx="4479233" cy="686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6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8FCA1-8F45-C484-F4CD-B237CBCEA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E8DB0-219E-58B7-297D-FC7326EC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mapa, text, atlas&#10;&#10;Obsah generovaný pomocí AI může být nesprávný.">
            <a:extLst>
              <a:ext uri="{FF2B5EF4-FFF2-40B4-BE49-F238E27FC236}">
                <a16:creationId xmlns:a16="http://schemas.microsoft.com/office/drawing/2014/main" id="{FDE7485E-686D-BE27-C34C-650632E84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raz, budova, umění, oblečení&#10;&#10;Obsah generovaný pomocí AI může být nesprávný.">
            <a:extLst>
              <a:ext uri="{FF2B5EF4-FFF2-40B4-BE49-F238E27FC236}">
                <a16:creationId xmlns:a16="http://schemas.microsoft.com/office/drawing/2014/main" id="{82F69134-EDA0-53CC-24D0-0B1D68ECA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51" y="12717"/>
            <a:ext cx="10355935" cy="68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675C0-E759-2679-92ED-E5B077E0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Žalm 85</a:t>
            </a:r>
          </a:p>
        </p:txBody>
      </p:sp>
    </p:spTree>
    <p:extLst>
      <p:ext uri="{BB962C8B-B14F-4D97-AF65-F5344CB8AC3E}">
        <p14:creationId xmlns:p14="http://schemas.microsoft.com/office/powerpoint/2010/main" val="21704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raz, umění, Výtvarné umění&#10;&#10;Obsah generovaný pomocí AI může být nesprávný.">
            <a:extLst>
              <a:ext uri="{FF2B5EF4-FFF2-40B4-BE49-F238E27FC236}">
                <a16:creationId xmlns:a16="http://schemas.microsoft.com/office/drawing/2014/main" id="{E80A2412-AC7C-B9B1-3DF8-4FD4423D77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4862" y="-50104"/>
            <a:ext cx="5206477" cy="69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1B899-08B4-7709-CF5E-5F6ABE865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raz, umění, Výtvarné umění&#10;&#10;Obsah generovaný pomocí AI může být nesprávný.">
            <a:extLst>
              <a:ext uri="{FF2B5EF4-FFF2-40B4-BE49-F238E27FC236}">
                <a16:creationId xmlns:a16="http://schemas.microsoft.com/office/drawing/2014/main" id="{3DA8FDD7-44AC-F31D-2D4F-F374DE0B28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393D57FD-98B1-09FD-49D1-32CB4B8D68D5}"/>
              </a:ext>
            </a:extLst>
          </p:cNvPr>
          <p:cNvSpPr txBox="1">
            <a:spLocks/>
          </p:cNvSpPr>
          <p:nvPr/>
        </p:nvSpPr>
        <p:spPr>
          <a:xfrm>
            <a:off x="838199" y="2346733"/>
            <a:ext cx="7932175" cy="34641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9E5CF"/>
                </a:solidFill>
                <a:effectLst>
                  <a:glow rad="127000">
                    <a:schemeClr val="tx1"/>
                  </a:glow>
                </a:effectLst>
              </a:rPr>
              <a:t>Apoštol Pavel: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9E5CF"/>
                </a:solidFill>
                <a:effectLst>
                  <a:glow rad="127000">
                    <a:schemeClr val="tx1"/>
                  </a:glow>
                </a:effectLst>
              </a:rPr>
              <a:t>…ospravedlněni z víry máme pokoj s Bohem…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>
              <a:solidFill>
                <a:srgbClr val="F9E5CF"/>
              </a:solidFill>
              <a:effectLst>
                <a:glow rad="127000">
                  <a:schemeClr val="tx1"/>
                </a:glo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9E5CF"/>
                </a:solidFill>
                <a:effectLst>
                  <a:glow rad="127000">
                    <a:schemeClr val="tx1"/>
                  </a:glow>
                </a:effectLst>
              </a:rPr>
              <a:t>…skrze našeho Pána Ježíše Krista.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3900" b="1" dirty="0">
              <a:solidFill>
                <a:srgbClr val="F9E5CF"/>
              </a:solidFill>
              <a:effectLst>
                <a:glow rad="127000">
                  <a:schemeClr val="tx1"/>
                </a:glo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9E5CF"/>
                </a:solidFill>
                <a:effectLst>
                  <a:glow rad="127000">
                    <a:schemeClr val="tx1"/>
                  </a:glow>
                </a:effectLst>
              </a:rPr>
              <a:t>Skrze něho jsme vírou získali přístup k této milosti, v níž stojíme a chlubíme se nadějí Boží slávy.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9EFDC7-8897-3F4B-44CB-13B26FAC5E1D}"/>
              </a:ext>
            </a:extLst>
          </p:cNvPr>
          <p:cNvSpPr txBox="1">
            <a:spLocks/>
          </p:cNvSpPr>
          <p:nvPr/>
        </p:nvSpPr>
        <p:spPr>
          <a:xfrm>
            <a:off x="6027173" y="2346735"/>
            <a:ext cx="5641257" cy="3464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F894"/>
                </a:solidFill>
                <a:effectLst>
                  <a:glow rad="127000">
                    <a:schemeClr val="tx1"/>
                  </a:glow>
                </a:effectLst>
              </a:rPr>
              <a:t>Žalm 85: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>
              <a:solidFill>
                <a:srgbClr val="FFF894"/>
              </a:solidFill>
              <a:effectLst>
                <a:glow rad="127000">
                  <a:schemeClr val="tx1"/>
                </a:glo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F894"/>
                </a:solidFill>
                <a:effectLst>
                  <a:glow rad="127000">
                    <a:schemeClr val="tx1"/>
                  </a:glow>
                </a:effectLst>
              </a:rPr>
              <a:t>…spravedlnost a pokoj se políbí…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>
              <a:solidFill>
                <a:srgbClr val="FFF894"/>
              </a:solidFill>
              <a:effectLst>
                <a:glow rad="127000">
                  <a:schemeClr val="tx1"/>
                </a:glo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FF894"/>
                </a:solidFill>
                <a:effectLst>
                  <a:glow rad="127000">
                    <a:schemeClr val="tx1"/>
                  </a:glow>
                </a:effectLst>
              </a:rPr>
              <a:t>…pravda vyklíčila ze země…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6B01C6A-5900-5481-C114-CDF85E4A504C}"/>
              </a:ext>
            </a:extLst>
          </p:cNvPr>
          <p:cNvSpPr txBox="1">
            <a:spLocks/>
          </p:cNvSpPr>
          <p:nvPr/>
        </p:nvSpPr>
        <p:spPr>
          <a:xfrm>
            <a:off x="314632" y="349044"/>
            <a:ext cx="11039168" cy="1997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Pravda vyklíčila ze země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		Z nebe se sklonila spravedlnost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					Nenajdeš nic než milost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8487CF8-6871-5DC1-9A70-06E63D71EF4A}"/>
              </a:ext>
            </a:extLst>
          </p:cNvPr>
          <p:cNvSpPr txBox="1">
            <a:spLocks/>
          </p:cNvSpPr>
          <p:nvPr/>
        </p:nvSpPr>
        <p:spPr>
          <a:xfrm>
            <a:off x="3119284" y="6046837"/>
            <a:ext cx="5815780" cy="64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F9E5CF"/>
                </a:solidFill>
                <a:effectLst>
                  <a:glow rad="127000">
                    <a:schemeClr val="tx1"/>
                  </a:glow>
                </a:effectLst>
              </a:rPr>
              <a:t>Kdo se chlubí, ať se chlubí v Pánu.</a:t>
            </a:r>
          </a:p>
        </p:txBody>
      </p:sp>
    </p:spTree>
    <p:extLst>
      <p:ext uri="{BB962C8B-B14F-4D97-AF65-F5344CB8AC3E}">
        <p14:creationId xmlns:p14="http://schemas.microsoft.com/office/powerpoint/2010/main" val="2318812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  <p:bldP spid="5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5AC3C-5664-3A34-41E9-00F8C65FA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raz, umění, Výtvarné umění&#10;&#10;Obsah generovaný pomocí AI může být nesprávný.">
            <a:extLst>
              <a:ext uri="{FF2B5EF4-FFF2-40B4-BE49-F238E27FC236}">
                <a16:creationId xmlns:a16="http://schemas.microsoft.com/office/drawing/2014/main" id="{410274FE-0393-B156-C7BE-13A079B779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6900" y="-1"/>
            <a:ext cx="79840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88</Words>
  <Application>Microsoft Office PowerPoint</Application>
  <PresentationFormat>Širokoúhlá obrazovka</PresentationFormat>
  <Paragraphs>17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Žalm 85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ŠD</dc:creator>
  <cp:lastModifiedBy>ŠD</cp:lastModifiedBy>
  <cp:revision>8</cp:revision>
  <dcterms:created xsi:type="dcterms:W3CDTF">2025-12-20T18:43:15Z</dcterms:created>
  <dcterms:modified xsi:type="dcterms:W3CDTF">2025-12-21T19:28:00Z</dcterms:modified>
</cp:coreProperties>
</file>