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C120A-E7D9-E90B-1D2A-1AE2707D5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2E7AD8-9948-97CC-1C77-303751CA03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A1A11B-1705-6148-0D17-808C47A9D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C07-0A52-4977-AB31-9C88C052E55C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2AB31E-5D37-20E1-11E2-AB9434532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B51926-E988-F2A4-6606-558F39013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78E9-B8EB-4350-B140-AC9DD14BBD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127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03AD24-A36F-319B-72A4-D90279554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C8317F-042D-B4D8-F20C-142D4847D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45B3F5-DF94-9470-20E0-7CBCB48C8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C07-0A52-4977-AB31-9C88C052E55C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5DD199-21ED-A61A-6860-1A418CC34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C26D06-EF8A-A3D1-6524-2FA73BC21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78E9-B8EB-4350-B140-AC9DD14BBD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58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7D97210-A703-7BA7-5906-EFE141B0B4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6BAB994-5F20-B0F1-599A-C51112F90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4EEF18-44A2-A768-5576-EB6B50377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C07-0A52-4977-AB31-9C88C052E55C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67F725-084E-BD92-4AA8-D33F79E31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0C57CE-C1D8-D839-6B34-BC1EDADD7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78E9-B8EB-4350-B140-AC9DD14BBD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1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D99BC-CE4E-70C8-85CD-B07EF368E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9253E1-A73C-89FE-C156-A099CB05C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0594BE-F3E4-E655-280C-259487388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C07-0A52-4977-AB31-9C88C052E55C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7FF040-B2D5-D06C-5446-0953A8A14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71E52E-5A6A-7655-ABEB-E98BEFEBB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78E9-B8EB-4350-B140-AC9DD14BBD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70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D34271-F535-C745-FBF8-B5629E9BC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960B43-A587-7169-0BE5-037683A5B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0A589F-358C-86D1-8A13-9ACD3D551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C07-0A52-4977-AB31-9C88C052E55C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642D99-49C4-506B-D80A-0564249E6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A2692D-2524-8D0E-69A6-0AEA7DB43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78E9-B8EB-4350-B140-AC9DD14BBD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84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7713C8-C8EF-F76E-1F7E-A835D5F07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E899A4-FB43-E1F8-90A2-D5668B25E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7A3B3C4-7013-F695-AC5A-777AC68E4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F25724-69AA-3D6A-7DFF-2F1AF56F0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C07-0A52-4977-AB31-9C88C052E55C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82BCB1E-1D31-8C5F-3A51-EBCD58A4A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46451F-9C93-0154-54B5-390F3BE19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78E9-B8EB-4350-B140-AC9DD14BBD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30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273AA8-6035-5276-6B20-AC62327A9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50E5E6-CEC1-5971-5D6D-9997DBC9C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3AC925-42E3-3502-6CFA-8120DF5F6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914912B-CDD4-6789-877F-4DC41AF9EF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37BB2E5-3016-2765-0EAC-61309E87D5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D379784-9044-38FA-72E1-6AF349273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C07-0A52-4977-AB31-9C88C052E55C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0D5B236-9D13-5EC7-68F4-0CC2B9019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799414F-9FBB-55D7-A2E4-1A09ED04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78E9-B8EB-4350-B140-AC9DD14BBD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92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84C01-05CC-F1BA-6ACD-8E980E822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CCC62C4-C646-A49C-25D7-C6DCD62C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C07-0A52-4977-AB31-9C88C052E55C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78A322-A393-5A7A-85AF-9F87844D7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1A7638-F8B3-5E84-69F3-E32FCB6F1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78E9-B8EB-4350-B140-AC9DD14BBD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38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12A407-9FA2-0F18-2C8C-58BC594F5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C07-0A52-4977-AB31-9C88C052E55C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49E0034-FDEC-8F12-687A-D4A091240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B02CAD-4747-2AF5-0E18-10A1C4DFB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78E9-B8EB-4350-B140-AC9DD14BBD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387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3D4273-69FF-4FE9-EDB1-DF51102E6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EB34FE-34B5-75A1-4A70-F39D917EE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0B5A0E9-EB26-2628-961D-B6C2C88DD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8E3A06-A830-E903-33A9-D825BCD11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C07-0A52-4977-AB31-9C88C052E55C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AE1C55-39C0-98E0-9D24-47A23D7DD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3405CB-5F33-17E7-A048-165588E47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78E9-B8EB-4350-B140-AC9DD14BBD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90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EBED8-4C35-3379-DAA1-172371826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5DD7437-2BDF-566D-36AA-AB52E254C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37ABC47-A10D-F4E3-E0D8-9EB4DAA60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93C8D3B-3552-0A02-179E-CB745F700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C07-0A52-4977-AB31-9C88C052E55C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FD4D47D-7915-07C7-A107-74FCA64DD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5CD916-5462-7F41-DDD4-5E3DAEB8B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78E9-B8EB-4350-B140-AC9DD14BBD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11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CB0AE48-9580-0FB5-6561-80090DB03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30BB38-5EC9-6991-8776-73BBC9338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C04009-9C6E-3EA9-577D-3443081B17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343C07-0A52-4977-AB31-9C88C052E55C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FF6542-35BA-11F6-2C11-5F7C8B91DB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41EECE-160A-47FD-4013-E1CA1F4A2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0778E9-B8EB-4350-B140-AC9DD14BBD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19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927ED-EC7F-1CCC-FC5D-D58AFF5C6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Čisté slovo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2D8525-0EA2-3525-F70D-D39B809175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Začíná v našich myšlenkách </a:t>
            </a:r>
            <a:r>
              <a:rPr lang="cs-CZ" sz="112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Job 33,3, Žalm 55,22</a:t>
            </a:r>
            <a:r>
              <a:rPr lang="cs-CZ" sz="1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Je laskavé </a:t>
            </a:r>
            <a:r>
              <a:rPr lang="cs-CZ" sz="112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Přísloví 15,26</a:t>
            </a:r>
            <a:endParaRPr lang="cs-CZ" sz="11200" kern="100" dirty="0">
              <a:solidFill>
                <a:srgbClr val="00000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 z lásky </a:t>
            </a:r>
            <a:r>
              <a:rPr lang="cs-CZ" sz="1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Efezkým</a:t>
            </a:r>
            <a:r>
              <a:rPr lang="cs-CZ" sz="1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4,15</a:t>
            </a:r>
          </a:p>
          <a:p>
            <a:pPr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1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12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</a:t>
            </a:r>
            <a:r>
              <a:rPr lang="cs-CZ" sz="1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 pravdivé </a:t>
            </a:r>
            <a:r>
              <a:rPr lang="cs-CZ" sz="112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Efezkým</a:t>
            </a:r>
            <a:r>
              <a:rPr lang="cs-CZ" sz="112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4,25</a:t>
            </a:r>
            <a:endParaRPr lang="cs-CZ" sz="112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12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1200" b="1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 klidné </a:t>
            </a:r>
            <a:r>
              <a:rPr lang="cs-CZ" sz="112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Přísloví 17,27</a:t>
            </a:r>
            <a:endParaRPr lang="cs-CZ" sz="112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12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1200" b="1" kern="100" dirty="0">
                <a:solidFill>
                  <a:srgbClr val="00000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 m</a:t>
            </a:r>
            <a:r>
              <a:rPr lang="cs-CZ" sz="11200" b="1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oudré</a:t>
            </a:r>
            <a:r>
              <a:rPr lang="cs-CZ" sz="112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Žalm 49,4</a:t>
            </a:r>
            <a:endParaRPr lang="cs-CZ" sz="112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12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1200" b="1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Líbí se Bohu </a:t>
            </a:r>
            <a:r>
              <a:rPr lang="cs-CZ" sz="112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Žalm 19, 15</a:t>
            </a:r>
            <a:endParaRPr lang="cs-CZ" sz="112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599A54DA-B638-02B9-565A-25EBD4F16E3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lvl="0" algn="l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1200" kern="100" dirty="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1200" b="1" kern="100" dirty="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Je vlídné</a:t>
            </a:r>
            <a:r>
              <a:rPr lang="cs-CZ" sz="11200" kern="100" dirty="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1200" kern="100" dirty="0" err="1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Koloským</a:t>
            </a:r>
            <a:r>
              <a:rPr lang="cs-CZ" sz="11200" kern="100" dirty="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 4,6</a:t>
            </a:r>
          </a:p>
          <a:p>
            <a:pPr lvl="0" algn="l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1200" kern="100" dirty="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1200" b="1" kern="100" dirty="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Je v pravý čas </a:t>
            </a:r>
            <a:r>
              <a:rPr lang="cs-CZ" sz="11200" kern="100" dirty="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Přísloví 25,11</a:t>
            </a:r>
          </a:p>
          <a:p>
            <a:pPr lvl="0" algn="l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1200" b="1" kern="100" dirty="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 Povzbuzuje / </a:t>
            </a:r>
            <a:r>
              <a:rPr lang="cs-CZ" sz="11200" b="1" kern="10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napomíná   </a:t>
            </a:r>
            <a:br>
              <a:rPr lang="cs-CZ" sz="11200" b="1" kern="10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1200" b="1" kern="10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1200" kern="10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Efezkým</a:t>
            </a:r>
            <a:r>
              <a:rPr lang="cs-CZ" sz="11200" kern="100" dirty="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 4,29</a:t>
            </a:r>
          </a:p>
          <a:p>
            <a:pPr lvl="0" algn="l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1200" kern="100" dirty="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1200" b="1" kern="100" dirty="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Je trpělivé </a:t>
            </a:r>
            <a:r>
              <a:rPr lang="cs-CZ" sz="11200" kern="100" dirty="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2.Timoteovi 4,2</a:t>
            </a:r>
          </a:p>
          <a:p>
            <a:pPr lvl="0" algn="l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1200" kern="100" dirty="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1200" b="1" kern="100" dirty="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Vede k růstu</a:t>
            </a:r>
          </a:p>
          <a:p>
            <a:pPr lvl="0" algn="l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1200" b="1" kern="100" dirty="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 Líbí se Bohu </a:t>
            </a:r>
            <a:br>
              <a:rPr lang="cs-CZ" sz="11200" b="1" kern="100" dirty="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1200" b="1" kern="100" dirty="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1200" kern="100" dirty="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1.Tesalonickým 2,4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4437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566A55-56C9-3DA9-51D6-285B2D00FA7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29389" y="472106"/>
            <a:ext cx="10515600" cy="1325563"/>
          </a:xfrm>
        </p:spPr>
        <p:txBody>
          <a:bodyPr/>
          <a:lstStyle/>
          <a:p>
            <a:r>
              <a:rPr lang="cs-CZ" dirty="0"/>
              <a:t>Praktické kroky k čistým slovům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B90052EE-44D8-C2DA-9884-FA2B71715FE4}"/>
              </a:ext>
            </a:extLst>
          </p:cNvPr>
          <p:cNvSpPr/>
          <p:nvPr/>
        </p:nvSpPr>
        <p:spPr>
          <a:xfrm>
            <a:off x="1555868" y="2297092"/>
            <a:ext cx="2651065" cy="153053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400" dirty="0"/>
              <a:t>PŘEMĚNA NÁVYKŮ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613FB6F7-DE31-0EDF-C60F-BC21C92E0630}"/>
              </a:ext>
            </a:extLst>
          </p:cNvPr>
          <p:cNvSpPr/>
          <p:nvPr/>
        </p:nvSpPr>
        <p:spPr>
          <a:xfrm>
            <a:off x="4504803" y="1639050"/>
            <a:ext cx="2651065" cy="153053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5ADECAE6-9988-18C9-7EC0-46ABF273EFEA}"/>
              </a:ext>
            </a:extLst>
          </p:cNvPr>
          <p:cNvSpPr/>
          <p:nvPr/>
        </p:nvSpPr>
        <p:spPr>
          <a:xfrm>
            <a:off x="1529540" y="4028221"/>
            <a:ext cx="2575555" cy="159949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 sz="2400" dirty="0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E379FDC3-F2F5-A94B-5E29-A337207AAD2B}"/>
              </a:ext>
            </a:extLst>
          </p:cNvPr>
          <p:cNvSpPr/>
          <p:nvPr/>
        </p:nvSpPr>
        <p:spPr>
          <a:xfrm>
            <a:off x="4578719" y="5160085"/>
            <a:ext cx="2651064" cy="14522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47CB6D9E-C1F1-19FF-9043-54CFA7BC37A4}"/>
              </a:ext>
            </a:extLst>
          </p:cNvPr>
          <p:cNvSpPr/>
          <p:nvPr/>
        </p:nvSpPr>
        <p:spPr>
          <a:xfrm>
            <a:off x="7354964" y="2404316"/>
            <a:ext cx="2651064" cy="14522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E5F59049-3B97-2604-E5D8-03B7D438D68E}"/>
              </a:ext>
            </a:extLst>
          </p:cNvPr>
          <p:cNvSpPr/>
          <p:nvPr/>
        </p:nvSpPr>
        <p:spPr>
          <a:xfrm>
            <a:off x="7580514" y="4113471"/>
            <a:ext cx="2575555" cy="14522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4DD67EE5-7CB0-F9CF-D965-78C7684EE8E5}"/>
              </a:ext>
            </a:extLst>
          </p:cNvPr>
          <p:cNvSpPr/>
          <p:nvPr/>
        </p:nvSpPr>
        <p:spPr>
          <a:xfrm>
            <a:off x="13283045" y="3343836"/>
            <a:ext cx="2303318" cy="136877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FBA13DC-49FA-6348-4F93-414B9A2B6994}"/>
              </a:ext>
            </a:extLst>
          </p:cNvPr>
          <p:cNvSpPr txBox="1"/>
          <p:nvPr/>
        </p:nvSpPr>
        <p:spPr>
          <a:xfrm>
            <a:off x="4832885" y="2176943"/>
            <a:ext cx="2046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ROZHODNUTÍ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E489C77D-742C-8CFB-F2BA-6B24166A5643}"/>
              </a:ext>
            </a:extLst>
          </p:cNvPr>
          <p:cNvSpPr txBox="1"/>
          <p:nvPr/>
        </p:nvSpPr>
        <p:spPr>
          <a:xfrm>
            <a:off x="1665658" y="4597135"/>
            <a:ext cx="2303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NASLOUCHÁNÍ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A3816B56-4471-7381-A4CB-F035A11CF4D2}"/>
              </a:ext>
            </a:extLst>
          </p:cNvPr>
          <p:cNvSpPr txBox="1"/>
          <p:nvPr/>
        </p:nvSpPr>
        <p:spPr>
          <a:xfrm>
            <a:off x="8103748" y="2831527"/>
            <a:ext cx="1487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OMLUVA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06D404D1-E5DE-F2D8-A21D-2D37543E0EAA}"/>
              </a:ext>
            </a:extLst>
          </p:cNvPr>
          <p:cNvSpPr txBox="1"/>
          <p:nvPr/>
        </p:nvSpPr>
        <p:spPr>
          <a:xfrm>
            <a:off x="7942809" y="4598667"/>
            <a:ext cx="1862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ODPUŠTĚNÍ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1AB0BDE-8EC0-C72C-D81F-C45164DE8163}"/>
              </a:ext>
            </a:extLst>
          </p:cNvPr>
          <p:cNvSpPr txBox="1"/>
          <p:nvPr/>
        </p:nvSpPr>
        <p:spPr>
          <a:xfrm>
            <a:off x="5033627" y="5627716"/>
            <a:ext cx="1845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UPŘÍMNOST</a:t>
            </a:r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34F7FB99-EE0F-889E-5B81-D5977C273788}"/>
              </a:ext>
            </a:extLst>
          </p:cNvPr>
          <p:cNvSpPr/>
          <p:nvPr/>
        </p:nvSpPr>
        <p:spPr>
          <a:xfrm>
            <a:off x="3621745" y="2839204"/>
            <a:ext cx="4417179" cy="24070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4400" dirty="0"/>
              <a:t>LÁSKA</a:t>
            </a:r>
          </a:p>
        </p:txBody>
      </p:sp>
    </p:spTree>
    <p:extLst>
      <p:ext uri="{BB962C8B-B14F-4D97-AF65-F5344CB8AC3E}">
        <p14:creationId xmlns:p14="http://schemas.microsoft.com/office/powerpoint/2010/main" val="2139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6" grpId="0"/>
      <p:bldP spid="17" grpId="0"/>
      <p:bldP spid="18" grpId="0"/>
      <p:bldP spid="19" grpId="0"/>
      <p:bldP spid="20" grpId="0"/>
      <p:bldP spid="21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100</Words>
  <Application>Microsoft Office PowerPoint</Application>
  <PresentationFormat>Širokoúhlá obrazovka</PresentationFormat>
  <Paragraphs>22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Wingdings</vt:lpstr>
      <vt:lpstr>Motiv Office</vt:lpstr>
      <vt:lpstr>Čisté slovo</vt:lpstr>
      <vt:lpstr>Praktické kroky k čistým slovům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Čisté slovo</dc:title>
  <dc:creator>Michaela Ondráčková</dc:creator>
  <cp:lastModifiedBy>Michaela Ondráčková</cp:lastModifiedBy>
  <cp:revision>1</cp:revision>
  <dcterms:created xsi:type="dcterms:W3CDTF">2024-04-14T05:48:29Z</dcterms:created>
  <dcterms:modified xsi:type="dcterms:W3CDTF">2024-04-14T06:14:28Z</dcterms:modified>
</cp:coreProperties>
</file>