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2" r:id="rId16"/>
    <p:sldId id="271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851A2-2549-4544-97DB-811401834DBD}" v="2" dt="2023-11-19T08:37:57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Homolka" userId="9eb49a47-cfb8-45bd-8015-3ed45e20f5c8" providerId="ADAL" clId="{B1F851A2-2549-4544-97DB-811401834DBD}"/>
    <pc:docChg chg="modSld modMainMaster">
      <pc:chgData name="Jakub Homolka" userId="9eb49a47-cfb8-45bd-8015-3ed45e20f5c8" providerId="ADAL" clId="{B1F851A2-2549-4544-97DB-811401834DBD}" dt="2023-11-19T08:37:57.338" v="1"/>
      <pc:docMkLst>
        <pc:docMk/>
      </pc:docMkLst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1268032416" sldId="256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830390320" sldId="257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3026733117" sldId="258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3686401848" sldId="259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3504988270" sldId="261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559715867" sldId="262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2210597730" sldId="263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1555939542" sldId="264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3193105764" sldId="265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3135141948" sldId="266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682364865" sldId="267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1083858396" sldId="268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2490195001" sldId="269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3761335023" sldId="270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2704084964" sldId="271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2459101350" sldId="272"/>
        </pc:sldMkLst>
      </pc:sldChg>
      <pc:sldChg chg="modTransition">
        <pc:chgData name="Jakub Homolka" userId="9eb49a47-cfb8-45bd-8015-3ed45e20f5c8" providerId="ADAL" clId="{B1F851A2-2549-4544-97DB-811401834DBD}" dt="2023-11-19T08:37:57.338" v="1"/>
        <pc:sldMkLst>
          <pc:docMk/>
          <pc:sldMk cId="2411795326" sldId="273"/>
        </pc:sldMkLst>
      </pc:sldChg>
      <pc:sldMasterChg chg="modTransition modSldLayout">
        <pc:chgData name="Jakub Homolka" userId="9eb49a47-cfb8-45bd-8015-3ed45e20f5c8" providerId="ADAL" clId="{B1F851A2-2549-4544-97DB-811401834DBD}" dt="2023-11-19T08:37:57.338" v="1"/>
        <pc:sldMasterMkLst>
          <pc:docMk/>
          <pc:sldMasterMk cId="2814038299" sldId="2147483648"/>
        </pc:sldMasterMkLst>
        <pc:sldLayoutChg chg="modTransition">
          <pc:chgData name="Jakub Homolka" userId="9eb49a47-cfb8-45bd-8015-3ed45e20f5c8" providerId="ADAL" clId="{B1F851A2-2549-4544-97DB-811401834DBD}" dt="2023-11-19T08:37:57.338" v="1"/>
          <pc:sldLayoutMkLst>
            <pc:docMk/>
            <pc:sldMasterMk cId="2814038299" sldId="2147483648"/>
            <pc:sldLayoutMk cId="1157705304" sldId="2147483649"/>
          </pc:sldLayoutMkLst>
        </pc:sldLayoutChg>
        <pc:sldLayoutChg chg="modTransition">
          <pc:chgData name="Jakub Homolka" userId="9eb49a47-cfb8-45bd-8015-3ed45e20f5c8" providerId="ADAL" clId="{B1F851A2-2549-4544-97DB-811401834DBD}" dt="2023-11-19T08:37:57.338" v="1"/>
          <pc:sldLayoutMkLst>
            <pc:docMk/>
            <pc:sldMasterMk cId="2814038299" sldId="2147483648"/>
            <pc:sldLayoutMk cId="1731484966" sldId="2147483650"/>
          </pc:sldLayoutMkLst>
        </pc:sldLayoutChg>
        <pc:sldLayoutChg chg="modTransition">
          <pc:chgData name="Jakub Homolka" userId="9eb49a47-cfb8-45bd-8015-3ed45e20f5c8" providerId="ADAL" clId="{B1F851A2-2549-4544-97DB-811401834DBD}" dt="2023-11-19T08:37:57.338" v="1"/>
          <pc:sldLayoutMkLst>
            <pc:docMk/>
            <pc:sldMasterMk cId="2814038299" sldId="2147483648"/>
            <pc:sldLayoutMk cId="3054234036" sldId="2147483651"/>
          </pc:sldLayoutMkLst>
        </pc:sldLayoutChg>
        <pc:sldLayoutChg chg="modTransition">
          <pc:chgData name="Jakub Homolka" userId="9eb49a47-cfb8-45bd-8015-3ed45e20f5c8" providerId="ADAL" clId="{B1F851A2-2549-4544-97DB-811401834DBD}" dt="2023-11-19T08:37:57.338" v="1"/>
          <pc:sldLayoutMkLst>
            <pc:docMk/>
            <pc:sldMasterMk cId="2814038299" sldId="2147483648"/>
            <pc:sldLayoutMk cId="1291110892" sldId="2147483652"/>
          </pc:sldLayoutMkLst>
        </pc:sldLayoutChg>
        <pc:sldLayoutChg chg="modTransition">
          <pc:chgData name="Jakub Homolka" userId="9eb49a47-cfb8-45bd-8015-3ed45e20f5c8" providerId="ADAL" clId="{B1F851A2-2549-4544-97DB-811401834DBD}" dt="2023-11-19T08:37:57.338" v="1"/>
          <pc:sldLayoutMkLst>
            <pc:docMk/>
            <pc:sldMasterMk cId="2814038299" sldId="2147483648"/>
            <pc:sldLayoutMk cId="613317354" sldId="2147483653"/>
          </pc:sldLayoutMkLst>
        </pc:sldLayoutChg>
        <pc:sldLayoutChg chg="modTransition">
          <pc:chgData name="Jakub Homolka" userId="9eb49a47-cfb8-45bd-8015-3ed45e20f5c8" providerId="ADAL" clId="{B1F851A2-2549-4544-97DB-811401834DBD}" dt="2023-11-19T08:37:57.338" v="1"/>
          <pc:sldLayoutMkLst>
            <pc:docMk/>
            <pc:sldMasterMk cId="2814038299" sldId="2147483648"/>
            <pc:sldLayoutMk cId="3987587869" sldId="2147483654"/>
          </pc:sldLayoutMkLst>
        </pc:sldLayoutChg>
        <pc:sldLayoutChg chg="modTransition">
          <pc:chgData name="Jakub Homolka" userId="9eb49a47-cfb8-45bd-8015-3ed45e20f5c8" providerId="ADAL" clId="{B1F851A2-2549-4544-97DB-811401834DBD}" dt="2023-11-19T08:37:57.338" v="1"/>
          <pc:sldLayoutMkLst>
            <pc:docMk/>
            <pc:sldMasterMk cId="2814038299" sldId="2147483648"/>
            <pc:sldLayoutMk cId="2904710501" sldId="2147483655"/>
          </pc:sldLayoutMkLst>
        </pc:sldLayoutChg>
        <pc:sldLayoutChg chg="modTransition">
          <pc:chgData name="Jakub Homolka" userId="9eb49a47-cfb8-45bd-8015-3ed45e20f5c8" providerId="ADAL" clId="{B1F851A2-2549-4544-97DB-811401834DBD}" dt="2023-11-19T08:37:57.338" v="1"/>
          <pc:sldLayoutMkLst>
            <pc:docMk/>
            <pc:sldMasterMk cId="2814038299" sldId="2147483648"/>
            <pc:sldLayoutMk cId="3206444942" sldId="2147483656"/>
          </pc:sldLayoutMkLst>
        </pc:sldLayoutChg>
        <pc:sldLayoutChg chg="modTransition">
          <pc:chgData name="Jakub Homolka" userId="9eb49a47-cfb8-45bd-8015-3ed45e20f5c8" providerId="ADAL" clId="{B1F851A2-2549-4544-97DB-811401834DBD}" dt="2023-11-19T08:37:57.338" v="1"/>
          <pc:sldLayoutMkLst>
            <pc:docMk/>
            <pc:sldMasterMk cId="2814038299" sldId="2147483648"/>
            <pc:sldLayoutMk cId="3844602257" sldId="2147483657"/>
          </pc:sldLayoutMkLst>
        </pc:sldLayoutChg>
        <pc:sldLayoutChg chg="modTransition">
          <pc:chgData name="Jakub Homolka" userId="9eb49a47-cfb8-45bd-8015-3ed45e20f5c8" providerId="ADAL" clId="{B1F851A2-2549-4544-97DB-811401834DBD}" dt="2023-11-19T08:37:57.338" v="1"/>
          <pc:sldLayoutMkLst>
            <pc:docMk/>
            <pc:sldMasterMk cId="2814038299" sldId="2147483648"/>
            <pc:sldLayoutMk cId="2803922003" sldId="2147483658"/>
          </pc:sldLayoutMkLst>
        </pc:sldLayoutChg>
        <pc:sldLayoutChg chg="modTransition">
          <pc:chgData name="Jakub Homolka" userId="9eb49a47-cfb8-45bd-8015-3ed45e20f5c8" providerId="ADAL" clId="{B1F851A2-2549-4544-97DB-811401834DBD}" dt="2023-11-19T08:37:57.338" v="1"/>
          <pc:sldLayoutMkLst>
            <pc:docMk/>
            <pc:sldMasterMk cId="2814038299" sldId="2147483648"/>
            <pc:sldLayoutMk cId="69362676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BD444-F497-E6FF-C919-58CC92EC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EFD06B-DEEA-334D-6D86-1668BC248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68F783-8F50-C1D2-52C5-8C83AC29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23B-A267-4372-AD9D-C6029EDE141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E3C848-5684-0BC3-FBB5-D02F175D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9698A1-384A-35B9-3EBB-ED80FFB6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04E4-46EC-447A-9892-BA6946BBA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70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2B51E-FAB7-29D4-F910-01D15489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2B5DA7-9609-B1E2-C842-438C72569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D7E96B-4B8C-56F6-6380-D8E529D68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23B-A267-4372-AD9D-C6029EDE141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6AC5F8-7346-0820-09EE-6B68EBA7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2FFFC8-296C-51E9-A1F7-0497188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04E4-46EC-447A-9892-BA6946BBA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92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FD72C8-8B70-C9B4-A574-D53EC1C84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0037A2-4469-D286-5FA5-A52E778EA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D10274-3E2C-05A8-6EC7-59834083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23B-A267-4372-AD9D-C6029EDE141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DB8FFF-7E82-A2FC-3312-B75EE37F8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B432F5-7943-1CFC-84F2-62B2A1A9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04E4-46EC-447A-9892-BA6946BBA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62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F96CE2-7FA4-7ECD-30DB-7006643A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38B605-FF81-0EE3-71ED-3D88DD3C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E7AD95-FA28-8C79-B31E-420737C8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23B-A267-4372-AD9D-C6029EDE141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5B8B7F-60F7-2E2A-AB31-0AC06E786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ED80BD-7746-1514-C757-12E54442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04E4-46EC-447A-9892-BA6946BBA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48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73378-5D1E-34EF-AD76-838B32BA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76FDE4-839F-C925-FFEC-C6A0F8C24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8FF800-2ED2-2A14-9C69-28F78508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23B-A267-4372-AD9D-C6029EDE141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98C71E-9CAC-7D15-CA5C-31BE142B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ECA8F3-AFA2-FFB8-DA3B-88FEC399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04E4-46EC-447A-9892-BA6946BBA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23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65268-6BE0-4C64-5D09-49E6904C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984E1F-8209-EE6A-F1F3-9162DAEE7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D17D29-00CB-93B5-8C2D-880D95368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A9806F-2265-B017-23DD-1ADC978F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23B-A267-4372-AD9D-C6029EDE141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898243-2D4E-6B77-6109-7D561222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24D2CD-FECD-4B4B-E649-B78C479C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04E4-46EC-447A-9892-BA6946BBA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11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7BB77-27D9-6A2A-E7A1-973F142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3BBA36-0570-175B-2A5B-3366C4460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28A70A-326A-D00A-C03A-83A62ED04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1D3DFF-A051-13BA-EDD5-920538CEA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B853D93-26CA-F648-5449-C50D23985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F71AA78-254C-9E87-E700-4015B7D2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23B-A267-4372-AD9D-C6029EDE141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205C61-C443-8616-412F-1D26C4AD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F443390-79FE-7060-0A10-50CBE336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04E4-46EC-447A-9892-BA6946BBA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31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18271-AF88-AD2D-A662-EFD34C08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CD4303-379F-8284-F334-55108B8F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23B-A267-4372-AD9D-C6029EDE141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DE5949-1A30-AEF0-AB5E-B7AC8FF1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E66F05-63B8-174D-9821-A4A232AF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04E4-46EC-447A-9892-BA6946BBA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58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3F59B70-40F2-6AC5-1BDA-488ED5CF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23B-A267-4372-AD9D-C6029EDE141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09E47DB-05D3-8930-9C2D-2F82171A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5BC42A-7A72-B7B5-9069-5EB4942A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04E4-46EC-447A-9892-BA6946BBA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71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AA37A-5BB0-4807-0826-650AFCE0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AD0932-0E3C-274E-30F2-9E14E3EA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8AB0D46-B9C9-FAE7-D421-24B5B8D8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86B208-4BDC-1E55-05A0-9D60D41C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23B-A267-4372-AD9D-C6029EDE141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BF8F58-EB31-7682-2AD6-74EBC5B4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1A0F25-C1F1-12F6-55AF-100121C9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04E4-46EC-447A-9892-BA6946BBA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44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00052-E402-5B3A-6735-4586A04C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718EABA-9D3A-ECDD-0592-8188E4750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BBDC4B-B7BC-6ACE-836F-D609A56AB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1822A9-1293-41D5-ADFF-2085148F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23B-A267-4372-AD9D-C6029EDE141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A5F728-8F29-D42C-E546-95FCC78C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6CA7D0-1E47-2A04-D119-A1E29DEC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04E4-46EC-447A-9892-BA6946BBA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60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7A91B3-16C3-7E86-9872-5FC56A87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FE1043-C215-754A-0528-D145D1FC0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095286-7FB5-7C82-F081-078478BFB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6A23B-A267-4372-AD9D-C6029EDE1419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A43724-6EB1-745B-A5BE-89FF59B07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99EF5F-376D-48D0-2E9F-94CF8F0C8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D04E4-46EC-447A-9892-BA6946BBA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0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2CBD2-FCAA-1825-F0BC-A9F791EAC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7" y="1122362"/>
            <a:ext cx="5582653" cy="3048585"/>
          </a:xfrm>
        </p:spPr>
        <p:txBody>
          <a:bodyPr>
            <a:noAutofit/>
          </a:bodyPr>
          <a:lstStyle/>
          <a:p>
            <a:r>
              <a:rPr lang="cs-CZ" sz="6600" dirty="0"/>
              <a:t>Mi</a:t>
            </a:r>
            <a:r>
              <a:rPr lang="cs-CZ" sz="6600" b="1" dirty="0"/>
              <a:t>los</a:t>
            </a:r>
            <a:r>
              <a:rPr lang="cs-CZ" sz="6600" dirty="0"/>
              <a:t>rdenství</a:t>
            </a:r>
            <a:br>
              <a:rPr lang="cs-CZ" sz="6600" dirty="0"/>
            </a:br>
            <a:br>
              <a:rPr lang="cs-CZ" sz="6600" dirty="0"/>
            </a:br>
            <a:endParaRPr lang="cs-CZ" sz="6600" dirty="0"/>
          </a:p>
        </p:txBody>
      </p:sp>
      <p:pic>
        <p:nvPicPr>
          <p:cNvPr id="5" name="Obrázek 4" descr="Obsah obrázku obraz, kresba, umění, Moderní umění&#10;&#10;Popis byl vytvořen automaticky">
            <a:extLst>
              <a:ext uri="{FF2B5EF4-FFF2-40B4-BE49-F238E27FC236}">
                <a16:creationId xmlns:a16="http://schemas.microsoft.com/office/drawing/2014/main" id="{243190EF-8A0F-C853-84E0-738C27B98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63" y="1122363"/>
            <a:ext cx="4007890" cy="52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3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0C460-F2A3-467A-F370-47307ACA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Samaritán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F2D5E-24E1-D850-B395-3D46D5AE3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Uviděl a byl </a:t>
            </a:r>
            <a:r>
              <a:rPr lang="cs-CZ" b="1" dirty="0"/>
              <a:t>pohnut soucitem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14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0C460-F2A3-467A-F370-47307ACA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Samaritán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F2D5E-24E1-D850-B395-3D46D5AE3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Uviděl a byl </a:t>
            </a:r>
            <a:r>
              <a:rPr lang="cs-CZ" b="1" dirty="0"/>
              <a:t>pohnut soucitem</a:t>
            </a:r>
            <a:r>
              <a:rPr lang="cs-CZ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/>
              <a:t>Soucit – pochopení/porozumění pro neštěstí/utrpení druhého (pasivní/pocit)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/>
              <a:t>Milosrdenství – konat druhému dobro – (aktivní/spojeno se skutky)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36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D2BEB-24E9-7185-2AB9-6CFB2E09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A041E0-D88A-279F-1BCD-CC94EF76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Potřebuji milosrdenství.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85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D2BEB-24E9-7185-2AB9-6CFB2E09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A041E0-D88A-279F-1BCD-CC94EF76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Potřebuji milosrdenství.</a:t>
            </a:r>
          </a:p>
          <a:p>
            <a:r>
              <a:rPr lang="cs-CZ" dirty="0"/>
              <a:t>Být zmlácený či polomrtvý má mnoho podob.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33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D2BEB-24E9-7185-2AB9-6CFB2E09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A041E0-D88A-279F-1BCD-CC94EF76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Potřebuji milosrdenství.</a:t>
            </a:r>
          </a:p>
          <a:p>
            <a:r>
              <a:rPr lang="cs-CZ" dirty="0"/>
              <a:t>Být zmlácený či polomrtvý má mnoho podob.</a:t>
            </a:r>
          </a:p>
          <a:p>
            <a:r>
              <a:rPr lang="cs-CZ" dirty="0"/>
              <a:t>Bůh je soucitný a milosrdný</a:t>
            </a:r>
          </a:p>
          <a:p>
            <a:pPr lvl="1"/>
            <a:r>
              <a:rPr lang="cs-CZ" sz="2800" dirty="0"/>
              <a:t>Žalm 22:25  Neboť nepohrdl a neopovrhl trápením zkroušeného, neskryl před ním svou tvář. Když k němu volal, vyslyšel ho.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19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D2BEB-24E9-7185-2AB9-6CFB2E09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A041E0-D88A-279F-1BCD-CC94EF76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Potřebuji milosrdenství.</a:t>
            </a:r>
          </a:p>
          <a:p>
            <a:r>
              <a:rPr lang="cs-CZ" dirty="0"/>
              <a:t>Být zmlácený či polomrtvý má mnoho podob.</a:t>
            </a:r>
          </a:p>
          <a:p>
            <a:r>
              <a:rPr lang="cs-CZ" dirty="0"/>
              <a:t>Bůh je soucitný a milosrdný</a:t>
            </a:r>
          </a:p>
          <a:p>
            <a:pPr lvl="1"/>
            <a:r>
              <a:rPr lang="cs-CZ" sz="2800" dirty="0"/>
              <a:t>Žalm 22:25  </a:t>
            </a:r>
            <a:r>
              <a:rPr lang="cs-CZ" sz="2800" i="1" dirty="0"/>
              <a:t>Neboť nepohrdl a neopovrhl trápením zkroušeného, neskryl před ním svou tvář. Když k němu volal, vyslyšel ho.</a:t>
            </a:r>
            <a:endParaRPr lang="cs-CZ" i="1" dirty="0"/>
          </a:p>
          <a:p>
            <a:r>
              <a:rPr lang="cs-CZ" dirty="0"/>
              <a:t>1 Petrův 3:8  </a:t>
            </a:r>
            <a:r>
              <a:rPr lang="cs-CZ" i="1" dirty="0"/>
              <a:t>A konečně: buďte všichni jednomyslní, soucitní, plní bratrské lásky, milosrdní a pokorní.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10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177BF-D032-1373-87DF-D2A260AF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Jób</a:t>
            </a:r>
            <a:r>
              <a:rPr lang="cs-CZ" dirty="0"/>
              <a:t> 2: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E3CC15-9555-0246-DB63-FC19524D3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  Když tři </a:t>
            </a:r>
            <a:r>
              <a:rPr lang="cs-CZ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Jóbovi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přátelé </a:t>
            </a:r>
            <a:r>
              <a:rPr lang="cs-CZ" b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uslyšeli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všem tom zlu, které na něho dolehlo, </a:t>
            </a:r>
            <a:r>
              <a:rPr lang="cs-CZ" b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přišli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každý ze svého domova: </a:t>
            </a:r>
            <a:r>
              <a:rPr lang="cs-CZ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Elífaz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Témanský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Bildad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Šúchský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Sófar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Naamatský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Dohodli se spolu, že přijdou, aby mu </a:t>
            </a:r>
            <a:r>
              <a:rPr lang="cs-CZ" b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projevili účast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aby </a:t>
            </a:r>
            <a:r>
              <a:rPr lang="cs-CZ" b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jej potěšili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  Když zpovzdálí pozvedli oči a nemohli jej poznat, pozvedli hlas a rozplakali se. Roztrhli každý své roucho a rozhazovali prach nad své hlavy k nebi.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  Pak s ním seděli na zemi sedm dnů a sedm nocí a </a:t>
            </a:r>
            <a:r>
              <a:rPr lang="cs-CZ" b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nepromluvili</a:t>
            </a:r>
            <a:r>
              <a:rPr lang="cs-CZ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něj ani slovo, protože viděli, že jeho bolest je tuze veliká.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08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141C7-49F3-2B3F-B7D2-87B17B71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pana Procházky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671EE5-F0CC-0471-042A-9BF6AA632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ti pomáhá v těžkých časech od druhých?</a:t>
            </a:r>
          </a:p>
          <a:p>
            <a:r>
              <a:rPr lang="cs-CZ" dirty="0"/>
              <a:t>Jak si přeješ, aby ti ostatní projevovali soucit/milosrdenství?</a:t>
            </a:r>
          </a:p>
          <a:p>
            <a:r>
              <a:rPr lang="cs-CZ" dirty="0"/>
              <a:t>Napadne tě někdo/něco koho/co obcházíš?</a:t>
            </a:r>
          </a:p>
          <a:p>
            <a:r>
              <a:rPr lang="cs-CZ" dirty="0"/>
              <a:t>Máš v životě člověka, kterému důvěřuješ a svěřuješ se mu s trápením?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Matouš 5:7  Blahoslavení milosrdní, neboť oni dojdou milosrdenství.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79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7D106-DA2F-2EAE-370E-20E6449EA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432"/>
            <a:ext cx="10515600" cy="563153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30  Ježíš se ujal slova a řekl: „Jeden člověk sestupoval z Jeruzaléma do Jericha a padl do rukou lupičům; ti ho svlékli, zbili, nechali ho tam polomrtvého a odešli.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31  Náhodou sestupoval po té cestě jeden kněz, ale když ho </a:t>
            </a:r>
            <a:r>
              <a:rPr lang="cs-CZ" sz="2000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uviděl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obešel ho.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32  Podobně se tam objevil i levita; když přišel k tomu místu, </a:t>
            </a:r>
            <a:r>
              <a:rPr lang="cs-CZ" sz="2000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uviděl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 a vyhnul se mu.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33  Ale jeden </a:t>
            </a:r>
            <a:r>
              <a:rPr lang="cs-CZ" sz="2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Samařan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své cestě přišel k němu, a když ho </a:t>
            </a:r>
            <a:r>
              <a:rPr lang="cs-CZ" sz="2000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uviděl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byl pohnut soucitem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34  Přistoupil, na jeho rány nalil olej a víno a obvázal je, položil ho na svého mezka, zavezl do hostince a postaral se o něj.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35  Druhého dne vyjmul dva denáry, dal je hostinskému a řekl: ‚Postarej se o něj, a co bys vynaložil navíc, to ti zaplatím, až se budu vracet.‘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36  Kdo z těch tří, myslíš, byl bližním tomu, který upadl mezi lupiče?“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37  On řekl: „Ten, který mu </a:t>
            </a:r>
            <a:r>
              <a:rPr lang="cs-CZ" sz="2000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prokázal milosrdenství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.“ Ježíš mu řekl: „Jdi a jednej také tak.“</a:t>
            </a:r>
          </a:p>
        </p:txBody>
      </p:sp>
    </p:spTree>
    <p:extLst>
      <p:ext uri="{BB962C8B-B14F-4D97-AF65-F5344CB8AC3E}">
        <p14:creationId xmlns:p14="http://schemas.microsoft.com/office/powerpoint/2010/main" val="368640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31C5C-92C3-E2BD-25EB-1F954A20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, text, atlas&#10;&#10;Popis byl vytvořen automaticky">
            <a:extLst>
              <a:ext uri="{FF2B5EF4-FFF2-40B4-BE49-F238E27FC236}">
                <a16:creationId xmlns:a16="http://schemas.microsoft.com/office/drawing/2014/main" id="{CAD49AAF-E871-E7ED-E8E8-008CE2604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0" y="1027906"/>
            <a:ext cx="10564400" cy="5263774"/>
          </a:xfrm>
        </p:spPr>
      </p:pic>
    </p:spTree>
    <p:extLst>
      <p:ext uri="{BB962C8B-B14F-4D97-AF65-F5344CB8AC3E}">
        <p14:creationId xmlns:p14="http://schemas.microsoft.com/office/powerpoint/2010/main" val="83039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12BA1-2C5A-99FC-9B00-A9E26DB2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obloha, venku, příroda, Badlands&#10;&#10;Popis byl vytvořen automaticky">
            <a:extLst>
              <a:ext uri="{FF2B5EF4-FFF2-40B4-BE49-F238E27FC236}">
                <a16:creationId xmlns:a16="http://schemas.microsoft.com/office/drawing/2014/main" id="{BACA906F-96CE-6FBD-3E43-B20F4C08F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22" y="717508"/>
            <a:ext cx="9644756" cy="5422984"/>
          </a:xfrm>
        </p:spPr>
      </p:pic>
    </p:spTree>
    <p:extLst>
      <p:ext uri="{BB962C8B-B14F-4D97-AF65-F5344CB8AC3E}">
        <p14:creationId xmlns:p14="http://schemas.microsoft.com/office/powerpoint/2010/main" val="302673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E424D-AAB1-7AD4-A98E-9163B469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Zbitý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500AF3-0759-3C73-BD42-4B168E178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Sestupoval z Jeruzaléma do Jericha. Byl na cestě.</a:t>
            </a:r>
          </a:p>
        </p:txBody>
      </p:sp>
    </p:spTree>
    <p:extLst>
      <p:ext uri="{BB962C8B-B14F-4D97-AF65-F5344CB8AC3E}">
        <p14:creationId xmlns:p14="http://schemas.microsoft.com/office/powerpoint/2010/main" val="350498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E424D-AAB1-7AD4-A98E-9163B469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Zbitý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500AF3-0759-3C73-BD42-4B168E178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Sestupoval z Jeruzaléma do Jericha. Byl na cestě.</a:t>
            </a:r>
          </a:p>
          <a:p>
            <a:r>
              <a:rPr lang="cs-CZ" dirty="0"/>
              <a:t>Kdokoliv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71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E9850-C331-E03C-0EAE-97E100798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Kněz a levita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BEF45-C275-3C0C-83E5-53A827667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Uviděli potřebného, ale vyhnuli se mu.</a:t>
            </a:r>
          </a:p>
        </p:txBody>
      </p:sp>
    </p:spTree>
    <p:extLst>
      <p:ext uri="{BB962C8B-B14F-4D97-AF65-F5344CB8AC3E}">
        <p14:creationId xmlns:p14="http://schemas.microsoft.com/office/powerpoint/2010/main" val="221059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E9850-C331-E03C-0EAE-97E100798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Kněz a levita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BEF45-C275-3C0C-83E5-53A827667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Uviděli potřebného, ale vyhnuli se mu.</a:t>
            </a:r>
          </a:p>
          <a:p>
            <a:r>
              <a:rPr lang="cs-CZ" dirty="0"/>
              <a:t>Nejednali milosrdně.</a:t>
            </a:r>
          </a:p>
        </p:txBody>
      </p:sp>
    </p:spTree>
    <p:extLst>
      <p:ext uri="{BB962C8B-B14F-4D97-AF65-F5344CB8AC3E}">
        <p14:creationId xmlns:p14="http://schemas.microsoft.com/office/powerpoint/2010/main" val="155593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0C460-F2A3-467A-F370-47307ACA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Samaritán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F2D5E-24E1-D850-B395-3D46D5AE3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8642" cy="4351338"/>
          </a:xfrm>
        </p:spPr>
        <p:txBody>
          <a:bodyPr/>
          <a:lstStyle/>
          <a:p>
            <a:r>
              <a:rPr lang="cs-CZ" dirty="0"/>
              <a:t>Přesídlenci na území Izraele po exilu Židů Asyřany. </a:t>
            </a:r>
          </a:p>
          <a:p>
            <a:r>
              <a:rPr lang="cs-CZ" dirty="0"/>
              <a:t>Byli k nim posláni kněží, aby je vyučili Božímu zákonu.</a:t>
            </a:r>
          </a:p>
          <a:p>
            <a:r>
              <a:rPr lang="cs-CZ" dirty="0"/>
              <a:t>Mezi </a:t>
            </a:r>
            <a:r>
              <a:rPr lang="cs-CZ" dirty="0" err="1"/>
              <a:t>Samařany</a:t>
            </a:r>
            <a:r>
              <a:rPr lang="cs-CZ" dirty="0"/>
              <a:t> a Židy bylo nepřátelství.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D8CD63-EAF9-1849-C411-0EC413178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727814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0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601</Words>
  <Application>Microsoft Office PowerPoint</Application>
  <PresentationFormat>Širokoúhlá obrazovka</PresentationFormat>
  <Paragraphs>60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Milosrdenství  </vt:lpstr>
      <vt:lpstr>Prezentace aplikace PowerPoint</vt:lpstr>
      <vt:lpstr>Prezentace aplikace PowerPoint</vt:lpstr>
      <vt:lpstr>Prezentace aplikace PowerPoint</vt:lpstr>
      <vt:lpstr>Zbitý</vt:lpstr>
      <vt:lpstr>Zbitý</vt:lpstr>
      <vt:lpstr>Kněz a levita</vt:lpstr>
      <vt:lpstr>Kněz a levita</vt:lpstr>
      <vt:lpstr>Samaritán </vt:lpstr>
      <vt:lpstr>Samaritán </vt:lpstr>
      <vt:lpstr>Samaritán </vt:lpstr>
      <vt:lpstr>Závěry</vt:lpstr>
      <vt:lpstr>Závěry</vt:lpstr>
      <vt:lpstr>Závěry</vt:lpstr>
      <vt:lpstr>Závěry</vt:lpstr>
      <vt:lpstr>Jób 2:</vt:lpstr>
      <vt:lpstr>Otázky pana Procházky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Ptáček</dc:creator>
  <cp:lastModifiedBy>Jakub Homolka</cp:lastModifiedBy>
  <cp:revision>39</cp:revision>
  <dcterms:created xsi:type="dcterms:W3CDTF">2023-11-18T12:38:28Z</dcterms:created>
  <dcterms:modified xsi:type="dcterms:W3CDTF">2023-11-19T08:38:00Z</dcterms:modified>
</cp:coreProperties>
</file>