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9F29C-745A-BF85-CA4D-A7D344E8C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46EA4A-1815-DC4D-27BD-3AE5BF6D7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0396DE-1DEF-7841-2DF7-46984B4C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5FAAD-8AD9-AF2E-00BD-4A1AF035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421D45-28AB-BDCC-28B1-E3DCF863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91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56E7C-530C-E9A6-AB41-0B5CABB4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F463CF-3577-B433-B141-C52F47C6A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36EFA8-13E9-9240-ED79-90BFF418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70A6AE-756F-44D3-55E0-296C2D5C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D0779F-98D1-8018-5B39-2E38AC7E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39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16E78D-4F8C-AB5B-35B0-17556AE86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19555A-131F-5A0F-C172-8F631C4E6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C7D835-4FA9-31B8-D482-E3867957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FC7A06-7F7D-9430-EE9E-8D3DB335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3AACEE-1BC5-2A14-F636-A2F7AC71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CFA87-746B-66A8-6266-8D566B23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D1796-4D9A-BDC7-9464-A22775989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ECF229-90E2-78E1-E341-88531FADD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076A71-12DA-0292-818D-E234A81D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899B5-5483-3608-EEE1-3D48E4BD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60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C0B4C-03B5-A109-858C-25B836E5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39C5D9-206A-4ABF-00C0-FF68425B1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2F08A5-AD9E-E09F-1B2B-8FE88DAB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2BC7F3-E75E-60A9-F694-3A50B4E99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54AB3F-3490-0FF3-3719-3B62B3DF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70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C932C-9B0E-2535-69D3-AF57AE43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0EB27-50DC-17D3-AE87-96176F2DB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F18777-A2CC-E76B-AF74-6792CD56F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4662AB-55E8-623A-4FDC-0CFE023A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0BFCA-E054-0FEB-8280-77EFDB58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C9E76F-AD5F-15F3-F596-CD34716D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86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A9D29-AE86-7C51-B180-04DCAC72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64D62D-0939-3E59-34A8-0BF23090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9FED85-473F-DB3C-924E-F5C2C6BB5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EF34624-25E9-E739-B215-5855B16B9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A241CD7-B43B-3406-2EF9-23A9DE4E2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760F89F-2667-0450-E854-DB0E0B3D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D74117C-93F5-1046-7EBA-2F542CF0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5BB61E2-570F-D12C-927B-9B1176EF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45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71293-FC89-1319-B136-1EE2534D7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89296C-6C8F-C995-DF65-179C825BD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360911-20AA-4108-C709-F0B032F3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F51FBA-2BE0-45EE-84DB-1079D124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93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A78151-58AF-66C7-0CF5-9524B507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CDDBF8-9DCC-313D-AE04-E052F887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64E75D-6138-AC53-30EB-5BD5B268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17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F2374-F9D1-0D53-8CBB-652C187E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500B71-FC85-15E9-52D5-319262EDB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A089619-3D3C-6CE0-A4C6-8E4FCCD8E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2EA7B1-45B3-8594-F673-5587118F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4FCC81-9C0B-056C-E69B-E9956080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70CA40-44DC-1BBC-D4AF-32080666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8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A3802-400C-E25F-4112-367B9304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D35D70F-47DD-B136-5044-0F458B55D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892CA4-64BD-288E-DFA9-BBE03696D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C7C7D7-2FEA-5229-6762-7801162F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FA34A7-A983-5C7B-883C-FF4931F5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2DBDE5-3613-E3A9-ACCB-D68A4752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9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ACE5F9-A669-7F34-A9B0-5D7131EE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C68905-5E41-3C67-8F0B-E1B23DC34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0EB5AB-D6A8-85AB-6ACB-C3B675C3B3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F8AE-38F0-4B8C-A81D-800DDB1AB608}" type="datetimeFigureOut">
              <a:rPr lang="cs-CZ" smtClean="0"/>
              <a:t>29.10.2023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B03368-1E42-9BCF-C898-DCD8B5F68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54BEB-9B47-3B1E-CFC8-6F89252BC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D9AE-28A4-4F57-BD6A-32BAD18DD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81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květina, rostlina&#10;&#10;Popis byl vytvořen automaticky">
            <a:extLst>
              <a:ext uri="{FF2B5EF4-FFF2-40B4-BE49-F238E27FC236}">
                <a16:creationId xmlns:a16="http://schemas.microsoft.com/office/drawing/2014/main" id="{198E9588-4EE4-FE64-74B0-39801ED69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6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květina, rostlina&#10;&#10;Popis byl vytvořen automaticky">
            <a:extLst>
              <a:ext uri="{FF2B5EF4-FFF2-40B4-BE49-F238E27FC236}">
                <a16:creationId xmlns:a16="http://schemas.microsoft.com/office/drawing/2014/main" id="{198E9588-4EE4-FE64-74B0-39801ED69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6EED5632-AC87-AF2B-F39A-3278F6702671}"/>
              </a:ext>
            </a:extLst>
          </p:cNvPr>
          <p:cNvSpPr txBox="1">
            <a:spLocks/>
          </p:cNvSpPr>
          <p:nvPr/>
        </p:nvSpPr>
        <p:spPr>
          <a:xfrm>
            <a:off x="3762865" y="561680"/>
            <a:ext cx="4666269" cy="952107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latin typeface="+mn-lt"/>
              </a:rPr>
              <a:t>Soudců 3,31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0F4D91C4-627C-1D96-AFC9-ECF81E5FB992}"/>
              </a:ext>
            </a:extLst>
          </p:cNvPr>
          <p:cNvSpPr txBox="1">
            <a:spLocks/>
          </p:cNvSpPr>
          <p:nvPr/>
        </p:nvSpPr>
        <p:spPr>
          <a:xfrm>
            <a:off x="3762864" y="3012648"/>
            <a:ext cx="4666269" cy="95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latin typeface="+mn-lt"/>
              </a:rPr>
              <a:t>Soudců 5,6–7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892CE0F9-C9AE-FA57-50B3-DEEFFF749A41}"/>
              </a:ext>
            </a:extLst>
          </p:cNvPr>
          <p:cNvSpPr txBox="1">
            <a:spLocks/>
          </p:cNvSpPr>
          <p:nvPr/>
        </p:nvSpPr>
        <p:spPr>
          <a:xfrm>
            <a:off x="3762864" y="1787164"/>
            <a:ext cx="4666269" cy="95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>
                <a:latin typeface="+mn-lt"/>
              </a:rPr>
              <a:t>Římanům 15,4</a:t>
            </a:r>
          </a:p>
        </p:txBody>
      </p:sp>
    </p:spTree>
    <p:extLst>
      <p:ext uri="{BB962C8B-B14F-4D97-AF65-F5344CB8AC3E}">
        <p14:creationId xmlns:p14="http://schemas.microsoft.com/office/powerpoint/2010/main" val="355052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květina, rostlina&#10;&#10;Popis byl vytvořen automaticky">
            <a:extLst>
              <a:ext uri="{FF2B5EF4-FFF2-40B4-BE49-F238E27FC236}">
                <a16:creationId xmlns:a16="http://schemas.microsoft.com/office/drawing/2014/main" id="{198E9588-4EE4-FE64-74B0-39801ED690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3" t="8684" r="16033" b="2338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1FB58F-91F9-A5D1-DAA6-0DAEB7BE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246" y="382769"/>
            <a:ext cx="1885507" cy="95508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4000" b="1" dirty="0" err="1"/>
              <a:t>Otníel</a:t>
            </a:r>
            <a:endParaRPr lang="cs-CZ" sz="4000" b="1" dirty="0"/>
          </a:p>
        </p:txBody>
      </p:sp>
      <p:sp>
        <p:nvSpPr>
          <p:cNvPr id="2" name="Zástupný obsah 4">
            <a:extLst>
              <a:ext uri="{FF2B5EF4-FFF2-40B4-BE49-F238E27FC236}">
                <a16:creationId xmlns:a16="http://schemas.microsoft.com/office/drawing/2014/main" id="{D017A235-AF40-ADEC-B0FF-FCAD28CC9816}"/>
              </a:ext>
            </a:extLst>
          </p:cNvPr>
          <p:cNvSpPr txBox="1">
            <a:spLocks/>
          </p:cNvSpPr>
          <p:nvPr/>
        </p:nvSpPr>
        <p:spPr>
          <a:xfrm>
            <a:off x="4296000" y="882500"/>
            <a:ext cx="3600000" cy="191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/>
              <a:t>obyčejný člověk</a:t>
            </a:r>
            <a:br>
              <a:rPr lang="cs-CZ" sz="4000" dirty="0"/>
            </a:br>
            <a:r>
              <a:rPr lang="cs-CZ" sz="4000" dirty="0"/>
              <a:t>s handicapem</a:t>
            </a: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AABD4125-D2EF-0230-0A2C-007965D05400}"/>
              </a:ext>
            </a:extLst>
          </p:cNvPr>
          <p:cNvSpPr txBox="1">
            <a:spLocks/>
          </p:cNvSpPr>
          <p:nvPr/>
        </p:nvSpPr>
        <p:spPr>
          <a:xfrm>
            <a:off x="348000" y="882500"/>
            <a:ext cx="3600000" cy="191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000" dirty="0"/>
              <a:t>slavné zbožné příbuzenstvo</a:t>
            </a:r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D8AE2DD1-C53F-2692-C959-C12C6738926D}"/>
              </a:ext>
            </a:extLst>
          </p:cNvPr>
          <p:cNvSpPr txBox="1">
            <a:spLocks/>
          </p:cNvSpPr>
          <p:nvPr/>
        </p:nvSpPr>
        <p:spPr>
          <a:xfrm>
            <a:off x="8244000" y="882500"/>
            <a:ext cx="3600000" cy="191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/>
              <a:t>asi cizinec, rolník</a:t>
            </a:r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A3C883FF-BD2B-8CA2-D7AC-959D589CE96E}"/>
              </a:ext>
            </a:extLst>
          </p:cNvPr>
          <p:cNvSpPr txBox="1">
            <a:spLocks/>
          </p:cNvSpPr>
          <p:nvPr/>
        </p:nvSpPr>
        <p:spPr>
          <a:xfrm>
            <a:off x="5153246" y="382769"/>
            <a:ext cx="1885507" cy="955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b="1" dirty="0" err="1"/>
              <a:t>Ehúd</a:t>
            </a:r>
            <a:endParaRPr lang="cs-CZ" sz="4000" b="1" dirty="0"/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FC37AC96-E155-C0C1-29EA-194596B448B0}"/>
              </a:ext>
            </a:extLst>
          </p:cNvPr>
          <p:cNvSpPr txBox="1">
            <a:spLocks/>
          </p:cNvSpPr>
          <p:nvPr/>
        </p:nvSpPr>
        <p:spPr>
          <a:xfrm>
            <a:off x="9101246" y="382769"/>
            <a:ext cx="1885507" cy="955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b="1" dirty="0" err="1"/>
              <a:t>Šamgar</a:t>
            </a:r>
            <a:endParaRPr lang="cs-CZ" sz="4000" b="1" dirty="0"/>
          </a:p>
        </p:txBody>
      </p:sp>
      <p:sp>
        <p:nvSpPr>
          <p:cNvPr id="14" name="Zástupný obsah 4">
            <a:extLst>
              <a:ext uri="{FF2B5EF4-FFF2-40B4-BE49-F238E27FC236}">
                <a16:creationId xmlns:a16="http://schemas.microsoft.com/office/drawing/2014/main" id="{8D068F52-96F3-FFA0-EADA-8813667794D3}"/>
              </a:ext>
            </a:extLst>
          </p:cNvPr>
          <p:cNvSpPr txBox="1">
            <a:spLocks/>
          </p:cNvSpPr>
          <p:nvPr/>
        </p:nvSpPr>
        <p:spPr>
          <a:xfrm>
            <a:off x="4296000" y="2796508"/>
            <a:ext cx="3600000" cy="1914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/>
              <a:t>plán a lest</a:t>
            </a:r>
          </a:p>
        </p:txBody>
      </p:sp>
      <p:sp>
        <p:nvSpPr>
          <p:cNvPr id="15" name="Zástupný obsah 4">
            <a:extLst>
              <a:ext uri="{FF2B5EF4-FFF2-40B4-BE49-F238E27FC236}">
                <a16:creationId xmlns:a16="http://schemas.microsoft.com/office/drawing/2014/main" id="{012AB6A7-AC78-A89C-424F-5675F9974735}"/>
              </a:ext>
            </a:extLst>
          </p:cNvPr>
          <p:cNvSpPr txBox="1">
            <a:spLocks/>
          </p:cNvSpPr>
          <p:nvPr/>
        </p:nvSpPr>
        <p:spPr>
          <a:xfrm>
            <a:off x="348000" y="2796508"/>
            <a:ext cx="3600000" cy="1914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000" dirty="0"/>
              <a:t>Boží „oficiální“ jednání</a:t>
            </a:r>
          </a:p>
        </p:txBody>
      </p:sp>
      <p:sp>
        <p:nvSpPr>
          <p:cNvPr id="16" name="Zástupný obsah 4">
            <a:extLst>
              <a:ext uri="{FF2B5EF4-FFF2-40B4-BE49-F238E27FC236}">
                <a16:creationId xmlns:a16="http://schemas.microsoft.com/office/drawing/2014/main" id="{09A77C26-A204-9F80-2960-7655634B903B}"/>
              </a:ext>
            </a:extLst>
          </p:cNvPr>
          <p:cNvSpPr txBox="1">
            <a:spLocks/>
          </p:cNvSpPr>
          <p:nvPr/>
        </p:nvSpPr>
        <p:spPr>
          <a:xfrm>
            <a:off x="8244000" y="2796508"/>
            <a:ext cx="3600000" cy="191400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/>
              <a:t>? neplánovaně,</a:t>
            </a:r>
          </a:p>
          <a:p>
            <a:pPr marL="0" indent="0" algn="ctr">
              <a:buNone/>
            </a:pPr>
            <a:r>
              <a:rPr lang="cs-CZ" sz="4000" dirty="0"/>
              <a:t>? sám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/>
              <a:t>? částečně</a:t>
            </a:r>
          </a:p>
        </p:txBody>
      </p:sp>
      <p:sp>
        <p:nvSpPr>
          <p:cNvPr id="17" name="Zástupný obsah 4">
            <a:extLst>
              <a:ext uri="{FF2B5EF4-FFF2-40B4-BE49-F238E27FC236}">
                <a16:creationId xmlns:a16="http://schemas.microsoft.com/office/drawing/2014/main" id="{12AB5EF4-DA8C-BD19-3801-7731EA6366B1}"/>
              </a:ext>
            </a:extLst>
          </p:cNvPr>
          <p:cNvSpPr txBox="1">
            <a:spLocks/>
          </p:cNvSpPr>
          <p:nvPr/>
        </p:nvSpPr>
        <p:spPr>
          <a:xfrm>
            <a:off x="195309" y="4792716"/>
            <a:ext cx="11132598" cy="191400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dirty="0"/>
              <a:t>Máme zdroj síly, radosti, vedení – Boží slovo</a:t>
            </a:r>
          </a:p>
          <a:p>
            <a:pPr marL="0" indent="0">
              <a:buNone/>
            </a:pPr>
            <a:r>
              <a:rPr lang="cs-CZ" sz="4000" dirty="0"/>
              <a:t>	Lidé potřebují záchranu </a:t>
            </a:r>
          </a:p>
          <a:p>
            <a:pPr marL="0" indent="0">
              <a:buNone/>
            </a:pPr>
            <a:r>
              <a:rPr lang="cs-CZ" sz="4000" dirty="0"/>
              <a:t>		a Bůh si mě může použít</a:t>
            </a:r>
          </a:p>
        </p:txBody>
      </p:sp>
    </p:spTree>
    <p:extLst>
      <p:ext uri="{BB962C8B-B14F-4D97-AF65-F5344CB8AC3E}">
        <p14:creationId xmlns:p14="http://schemas.microsoft.com/office/powerpoint/2010/main" val="1719153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58</Words>
  <Application>Microsoft Office PowerPoint</Application>
  <PresentationFormat>Širokoúhlá obrazovka</PresentationFormat>
  <Paragraphs>17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reviewer</dc:creator>
  <cp:lastModifiedBy>reviewer</cp:lastModifiedBy>
  <cp:revision>6</cp:revision>
  <dcterms:created xsi:type="dcterms:W3CDTF">2023-10-28T21:38:56Z</dcterms:created>
  <dcterms:modified xsi:type="dcterms:W3CDTF">2023-10-29T00:12:37Z</dcterms:modified>
</cp:coreProperties>
</file>