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77" r:id="rId4"/>
    <p:sldId id="276" r:id="rId5"/>
    <p:sldId id="274" r:id="rId6"/>
    <p:sldId id="275" r:id="rId7"/>
    <p:sldId id="259" r:id="rId8"/>
    <p:sldId id="278" r:id="rId9"/>
    <p:sldId id="262" r:id="rId10"/>
    <p:sldId id="266" r:id="rId11"/>
    <p:sldId id="263" r:id="rId12"/>
    <p:sldId id="27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2DE"/>
    <a:srgbClr val="FF9F9F"/>
    <a:srgbClr val="FFCCCC"/>
    <a:srgbClr val="CFAFE7"/>
    <a:srgbClr val="C198E0"/>
    <a:srgbClr val="FFEEB7"/>
    <a:srgbClr val="CC3300"/>
    <a:srgbClr val="D7D2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517" autoAdjust="0"/>
  </p:normalViewPr>
  <p:slideViewPr>
    <p:cSldViewPr snapToGrid="0">
      <p:cViewPr varScale="1">
        <p:scale>
          <a:sx n="72" d="100"/>
          <a:sy n="72" d="100"/>
        </p:scale>
        <p:origin x="1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C951B-397A-451A-91A0-B2218910ECA7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821F5-A824-453E-AAE9-EBEB560AC6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59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821F5-A824-453E-AAE9-EBEB560AC64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667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821F5-A824-453E-AAE9-EBEB560AC64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33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D9C06-2B96-E91E-6C13-A09EE8737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F57953-97AA-BC9F-E0C4-C27E69CB4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89D79F-428E-9951-BAE4-7560A06A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38D8F0-2AD5-C94A-A2E6-A0760F85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D0F1F9-0996-1965-9CA9-E79ACA3C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B3661-6DBF-6C66-2521-A3DCB773A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3C9A9B-937B-E984-4A83-5C0E659BA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1A0E67-A2AE-13A9-2C90-98C7AEC4D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6942E0-179B-C877-0A45-B6338089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59CD22-718C-0452-3AB1-11A939FA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2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237FB14-2EAF-D668-C69A-3E21642F4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3CA30-9B71-9E39-D923-741398453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3D349E-E6FE-EF96-E931-89CED679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32A461-BC1B-1025-A928-2567A399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5915B3-A69B-6C9B-33B6-279A2618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10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5AFEC-3847-C343-11BD-FB7F5718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89AB0-B9FF-B502-0DE1-065AA99AC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5B6661-8556-18E0-4967-5369F8CE9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1E33B6-703A-2FFE-D2D1-F3B9183E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9C14D2-69F4-5BB5-4008-33AEB31D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9EB8F-B9B3-3631-9B4E-768959D60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7C9447-201D-484A-89A3-F974F8B2F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73EF23-6C9A-FD42-77FD-BEC13202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6811A-225D-EEBA-1A9D-82BD4667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21ABA8-A0B2-4CC5-FBE1-3F2F3FC4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68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86AA5-4C7F-BE88-3B63-4EB9331B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DCA62-AD0A-D595-A9F7-D11605DB8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E587F1-809A-BDA0-3A5B-D2F84BD9A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603367-E18B-175E-07FA-12684E2A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C77BD9-1B4A-EC5B-B0F8-604974F2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558F01-9533-8D1B-706E-E86F77DB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01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0A1CD-3519-BB25-B8F2-509BC93CB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27B9DF-E8D5-F90C-4A0F-47C08FC37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F737B6-BFDD-1449-EA19-A67528DF3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EE36152-A39D-BCF1-3266-3F2B28314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75ABD2-2348-7ECE-0CC7-14CF5C287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7D38276-24B8-9802-6032-1CEF0F23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DDC271F-3CC7-788F-1F0B-7008FCB5A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5C53D9-1D1F-51BF-628F-A4927A6C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82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B1D00-FEF7-96DF-1650-385814E4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656900-A7C6-DE57-EEA4-6F54E87A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B8F448-6CCB-356B-D1FA-045986EB5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90DBA1-0964-DE50-7556-84ABA35A2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60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F8F37E-6FBC-F18F-D0CF-3AF8E8DE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68959E-91AA-18E8-A20C-D8C4BDA9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9571A5-9ACD-7535-B1D3-3EA397F4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97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8A7BA-35BF-826C-8B3F-E1135395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3B6822-5C85-E255-FB95-05D29F12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A1F8F0-37D1-04AC-E1BB-0EC97ACD0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30D983-0A19-2030-8C4F-3977F3CE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DD1D76-05E1-48DD-1186-253721AC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D4E76E-BDDE-2FDC-4FF2-F376B78C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84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F5DB1-EBC3-6628-7785-881238BC1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0C388C-2A04-C067-A2FE-D0E300C52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3EDF61-EFD5-0832-8900-BA8215F42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698A1A-957A-D470-57D3-9451AAFD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7F8E82-E652-1F4A-BA3C-493AD327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BF359F-1C9E-4340-F4B9-BD082964D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80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5EE5CB-CD0A-81C1-B45C-ADBD461F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AC6C96-7F76-EC4D-3D89-BCC25C21E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C6A43C-3323-145E-9CF9-A300898F3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D65C-E3EA-4E3D-BFF5-9C5217266B69}" type="datetimeFigureOut">
              <a:rPr lang="cs-CZ" smtClean="0"/>
              <a:t>07.10.2023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52D372-743B-1415-EBFF-0CD214A5E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D647A6-395B-5EFD-95D8-37F183030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B620-0249-49C1-B549-0D902AA03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2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Kniha Soudců</a:t>
            </a:r>
          </a:p>
        </p:txBody>
      </p:sp>
    </p:spTree>
    <p:extLst>
      <p:ext uri="{BB962C8B-B14F-4D97-AF65-F5344CB8AC3E}">
        <p14:creationId xmlns:p14="http://schemas.microsoft.com/office/powerpoint/2010/main" val="1773042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7863" y="209913"/>
            <a:ext cx="3077066" cy="520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Jednotlivosti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314325" y="712874"/>
            <a:ext cx="3693813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Candara" panose="020E0502030303020204" pitchFamily="34" charset="0"/>
              </a:rPr>
              <a:t>Délka příběhů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9AAB9C2-D76F-E5E2-CF29-A489AABDAFDD}"/>
              </a:ext>
            </a:extLst>
          </p:cNvPr>
          <p:cNvSpPr txBox="1">
            <a:spLocks/>
          </p:cNvSpPr>
          <p:nvPr/>
        </p:nvSpPr>
        <p:spPr>
          <a:xfrm>
            <a:off x="371579" y="3566039"/>
            <a:ext cx="2375555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Candara" panose="020E0502030303020204" pitchFamily="34" charset="0"/>
              </a:rPr>
              <a:t>Ženy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32E8ADD-6EB0-D40E-781A-CE9D5BA5CCD7}"/>
              </a:ext>
            </a:extLst>
          </p:cNvPr>
          <p:cNvSpPr txBox="1">
            <a:spLocks/>
          </p:cNvSpPr>
          <p:nvPr/>
        </p:nvSpPr>
        <p:spPr>
          <a:xfrm>
            <a:off x="314325" y="5883715"/>
            <a:ext cx="444525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Candara" panose="020E0502030303020204" pitchFamily="34" charset="0"/>
              </a:rPr>
              <a:t>Kdo zabíjí Izraelce?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08AD106-9308-DD05-DB92-3C53F5AA279C}"/>
              </a:ext>
            </a:extLst>
          </p:cNvPr>
          <p:cNvSpPr txBox="1">
            <a:spLocks/>
          </p:cNvSpPr>
          <p:nvPr/>
        </p:nvSpPr>
        <p:spPr>
          <a:xfrm>
            <a:off x="314325" y="2035706"/>
            <a:ext cx="2906163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Candara" panose="020E0502030303020204" pitchFamily="34" charset="0"/>
              </a:rPr>
              <a:t>Boží jednání</a:t>
            </a: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245C0BD6-9640-A594-315D-3EE88C101C81}"/>
              </a:ext>
            </a:extLst>
          </p:cNvPr>
          <p:cNvSpPr txBox="1">
            <a:spLocks/>
          </p:cNvSpPr>
          <p:nvPr/>
        </p:nvSpPr>
        <p:spPr>
          <a:xfrm>
            <a:off x="3781435" y="3263187"/>
            <a:ext cx="7878023" cy="2881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err="1">
                <a:latin typeface="Candara" panose="020E0502030303020204" pitchFamily="34" charset="0"/>
              </a:rPr>
              <a:t>Aksa</a:t>
            </a:r>
            <a:r>
              <a:rPr lang="cs-CZ" sz="2800" dirty="0">
                <a:latin typeface="Candara" panose="020E0502030303020204" pitchFamily="34" charset="0"/>
              </a:rPr>
              <a:t>, </a:t>
            </a:r>
            <a:r>
              <a:rPr lang="cs-CZ" sz="2800" dirty="0" err="1">
                <a:latin typeface="Candara" panose="020E0502030303020204" pitchFamily="34" charset="0"/>
              </a:rPr>
              <a:t>Debóra</a:t>
            </a:r>
            <a:r>
              <a:rPr lang="cs-CZ" sz="2800" dirty="0">
                <a:latin typeface="Candara" panose="020E0502030303020204" pitchFamily="34" charset="0"/>
              </a:rPr>
              <a:t>, </a:t>
            </a:r>
            <a:r>
              <a:rPr lang="cs-CZ" sz="2800" dirty="0" err="1">
                <a:latin typeface="Candara" panose="020E0502030303020204" pitchFamily="34" charset="0"/>
              </a:rPr>
              <a:t>Jáel</a:t>
            </a:r>
            <a:r>
              <a:rPr lang="cs-CZ" sz="2800" dirty="0">
                <a:latin typeface="Candara" panose="020E0502030303020204" pitchFamily="34" charset="0"/>
              </a:rPr>
              <a:t> 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latin typeface="Candara" panose="020E0502030303020204" pitchFamily="34" charset="0"/>
              </a:rPr>
              <a:t>	&gt; jedna žena (</a:t>
            </a:r>
            <a:r>
              <a:rPr lang="cs-CZ" sz="2800" dirty="0" err="1">
                <a:latin typeface="Candara" panose="020E0502030303020204" pitchFamily="34" charset="0"/>
              </a:rPr>
              <a:t>Sd</a:t>
            </a:r>
            <a:r>
              <a:rPr lang="cs-CZ" sz="2800" dirty="0">
                <a:latin typeface="Candara" panose="020E0502030303020204" pitchFamily="34" charset="0"/>
              </a:rPr>
              <a:t> 9,53) 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latin typeface="Candara" panose="020E0502030303020204" pitchFamily="34" charset="0"/>
              </a:rPr>
              <a:t>		&gt; </a:t>
            </a:r>
            <a:r>
              <a:rPr lang="cs-CZ" sz="2800" dirty="0" err="1">
                <a:latin typeface="Candara" panose="020E0502030303020204" pitchFamily="34" charset="0"/>
              </a:rPr>
              <a:t>Jiftáchova</a:t>
            </a:r>
            <a:r>
              <a:rPr lang="cs-CZ" sz="2800" dirty="0">
                <a:latin typeface="Candara" panose="020E0502030303020204" pitchFamily="34" charset="0"/>
              </a:rPr>
              <a:t> dcera </a:t>
            </a:r>
          </a:p>
          <a:p>
            <a:r>
              <a:rPr lang="cs-CZ" sz="2800" dirty="0">
                <a:latin typeface="Candara" panose="020E0502030303020204" pitchFamily="34" charset="0"/>
              </a:rPr>
              <a:t>			&gt; </a:t>
            </a:r>
            <a:r>
              <a:rPr lang="cs-CZ" sz="2800" dirty="0" err="1">
                <a:latin typeface="Candara" panose="020E0502030303020204" pitchFamily="34" charset="0"/>
              </a:rPr>
              <a:t>Delíla</a:t>
            </a:r>
            <a:r>
              <a:rPr lang="cs-CZ" sz="2800" dirty="0">
                <a:latin typeface="Candara" panose="020E0502030303020204" pitchFamily="34" charset="0"/>
              </a:rPr>
              <a:t> </a:t>
            </a:r>
          </a:p>
          <a:p>
            <a:r>
              <a:rPr lang="cs-CZ" sz="2800" dirty="0">
                <a:latin typeface="Candara" panose="020E0502030303020204" pitchFamily="34" charset="0"/>
              </a:rPr>
              <a:t>				&gt; trpící žena </a:t>
            </a:r>
            <a:r>
              <a:rPr lang="cs-CZ" sz="2800" dirty="0" err="1">
                <a:latin typeface="Candara" panose="020E0502030303020204" pitchFamily="34" charset="0"/>
              </a:rPr>
              <a:t>lévijce</a:t>
            </a:r>
            <a:endParaRPr lang="cs-CZ" sz="2800" dirty="0">
              <a:latin typeface="Candara" panose="020E0502030303020204" pitchFamily="34" charset="0"/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92927638-6BF2-73EC-2FD9-EBC385E594B5}"/>
              </a:ext>
            </a:extLst>
          </p:cNvPr>
          <p:cNvSpPr txBox="1">
            <a:spLocks/>
          </p:cNvSpPr>
          <p:nvPr/>
        </p:nvSpPr>
        <p:spPr>
          <a:xfrm>
            <a:off x="3781331" y="2163845"/>
            <a:ext cx="7878023" cy="16983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latin typeface="Candara" panose="020E0502030303020204" pitchFamily="34" charset="0"/>
              </a:rPr>
              <a:t>pravidelné (</a:t>
            </a:r>
            <a:r>
              <a:rPr lang="cs-CZ" sz="2800" dirty="0" err="1">
                <a:latin typeface="Candara" panose="020E0502030303020204" pitchFamily="34" charset="0"/>
              </a:rPr>
              <a:t>Sd</a:t>
            </a:r>
            <a:r>
              <a:rPr lang="cs-CZ" sz="2800" dirty="0">
                <a:latin typeface="Candara" panose="020E0502030303020204" pitchFamily="34" charset="0"/>
              </a:rPr>
              <a:t> 2–9) </a:t>
            </a:r>
          </a:p>
          <a:p>
            <a:r>
              <a:rPr lang="cs-CZ" sz="2800" dirty="0">
                <a:latin typeface="Candara" panose="020E0502030303020204" pitchFamily="34" charset="0"/>
              </a:rPr>
              <a:t>	&gt; vzácné (</a:t>
            </a:r>
            <a:r>
              <a:rPr lang="cs-CZ" sz="2800" dirty="0" err="1">
                <a:latin typeface="Candara" panose="020E0502030303020204" pitchFamily="34" charset="0"/>
              </a:rPr>
              <a:t>Sd</a:t>
            </a:r>
            <a:r>
              <a:rPr lang="cs-CZ" sz="2800" dirty="0">
                <a:latin typeface="Candara" panose="020E0502030303020204" pitchFamily="34" charset="0"/>
              </a:rPr>
              <a:t> 10–16) </a:t>
            </a:r>
          </a:p>
          <a:p>
            <a:r>
              <a:rPr lang="cs-CZ" sz="2800" dirty="0">
                <a:latin typeface="Candara" panose="020E0502030303020204" pitchFamily="34" charset="0"/>
              </a:rPr>
              <a:t>		&gt; výjimečné (</a:t>
            </a:r>
            <a:r>
              <a:rPr lang="cs-CZ" sz="2800" dirty="0" err="1">
                <a:latin typeface="Candara" panose="020E0502030303020204" pitchFamily="34" charset="0"/>
              </a:rPr>
              <a:t>Sd</a:t>
            </a:r>
            <a:r>
              <a:rPr lang="cs-CZ" sz="2800" dirty="0">
                <a:latin typeface="Candara" panose="020E0502030303020204" pitchFamily="34" charset="0"/>
              </a:rPr>
              <a:t> 17–21)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36FFFD10-7355-B8E9-69D0-3D7961A9E159}"/>
              </a:ext>
            </a:extLst>
          </p:cNvPr>
          <p:cNvSpPr txBox="1">
            <a:spLocks/>
          </p:cNvSpPr>
          <p:nvPr/>
        </p:nvSpPr>
        <p:spPr>
          <a:xfrm>
            <a:off x="3781332" y="493702"/>
            <a:ext cx="8096343" cy="1377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latin typeface="Candara" panose="020E0502030303020204" pitchFamily="34" charset="0"/>
              </a:rPr>
              <a:t>čím pozdější příběh, tím delší, 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latin typeface="Candara" panose="020E0502030303020204" pitchFamily="34" charset="0"/>
              </a:rPr>
              <a:t>a čím delší, tím zkaženější soudce?</a:t>
            </a:r>
          </a:p>
        </p:txBody>
      </p:sp>
    </p:spTree>
    <p:extLst>
      <p:ext uri="{BB962C8B-B14F-4D97-AF65-F5344CB8AC3E}">
        <p14:creationId xmlns:p14="http://schemas.microsoft.com/office/powerpoint/2010/main" val="201099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/>
      <p:bldP spid="16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162" y="209913"/>
            <a:ext cx="3077066" cy="520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Kontext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308221" y="209913"/>
            <a:ext cx="5219271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Stvoření člověka, ráj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9AAB9C2-D76F-E5E2-CF29-A489AABDAFDD}"/>
              </a:ext>
            </a:extLst>
          </p:cNvPr>
          <p:cNvSpPr txBox="1">
            <a:spLocks/>
          </p:cNvSpPr>
          <p:nvPr/>
        </p:nvSpPr>
        <p:spPr>
          <a:xfrm>
            <a:off x="719191" y="647272"/>
            <a:ext cx="5417905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Hřích, lidé zkažení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32E8ADD-6EB0-D40E-781A-CE9D5BA5CCD7}"/>
              </a:ext>
            </a:extLst>
          </p:cNvPr>
          <p:cNvSpPr txBox="1">
            <a:spLocks/>
          </p:cNvSpPr>
          <p:nvPr/>
        </p:nvSpPr>
        <p:spPr>
          <a:xfrm>
            <a:off x="1176434" y="1089808"/>
            <a:ext cx="4027469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Noe – země očištěna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08AD106-9308-DD05-DB92-3C53F5AA279C}"/>
              </a:ext>
            </a:extLst>
          </p:cNvPr>
          <p:cNvSpPr txBox="1">
            <a:spLocks/>
          </p:cNvSpPr>
          <p:nvPr/>
        </p:nvSpPr>
        <p:spPr>
          <a:xfrm>
            <a:off x="1588979" y="1527167"/>
            <a:ext cx="4649427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Povolání Abrahama</a:t>
            </a: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E507C194-14FB-6782-2C0B-F01B67005D7A}"/>
              </a:ext>
            </a:extLst>
          </p:cNvPr>
          <p:cNvSpPr txBox="1">
            <a:spLocks/>
          </p:cNvSpPr>
          <p:nvPr/>
        </p:nvSpPr>
        <p:spPr>
          <a:xfrm>
            <a:off x="2020944" y="1959429"/>
            <a:ext cx="5219271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Josef v Egyptě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70E3F748-9D1A-8522-5873-CFD51D93CEDB}"/>
              </a:ext>
            </a:extLst>
          </p:cNvPr>
          <p:cNvSpPr txBox="1">
            <a:spLocks/>
          </p:cNvSpPr>
          <p:nvPr/>
        </p:nvSpPr>
        <p:spPr>
          <a:xfrm>
            <a:off x="2407046" y="2396788"/>
            <a:ext cx="5417905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Odchod z Egypta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F3C71F19-8A1F-14EA-EEFE-8B94CAC14758}"/>
              </a:ext>
            </a:extLst>
          </p:cNvPr>
          <p:cNvSpPr txBox="1">
            <a:spLocks/>
          </p:cNvSpPr>
          <p:nvPr/>
        </p:nvSpPr>
        <p:spPr>
          <a:xfrm>
            <a:off x="2859281" y="2839324"/>
            <a:ext cx="4027469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Smlouva u </a:t>
            </a:r>
            <a:r>
              <a:rPr lang="cs-CZ" sz="3000" dirty="0" err="1">
                <a:latin typeface="Candara" panose="020E0502030303020204" pitchFamily="34" charset="0"/>
              </a:rPr>
              <a:t>Sínaje</a:t>
            </a:r>
            <a:endParaRPr lang="cs-CZ" sz="3000" dirty="0">
              <a:latin typeface="Candara" panose="020E0502030303020204" pitchFamily="34" charset="0"/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95AA278E-4FB5-F4DE-D775-7C276AC62B85}"/>
              </a:ext>
            </a:extLst>
          </p:cNvPr>
          <p:cNvSpPr txBox="1">
            <a:spLocks/>
          </p:cNvSpPr>
          <p:nvPr/>
        </p:nvSpPr>
        <p:spPr>
          <a:xfrm>
            <a:off x="3225722" y="3276683"/>
            <a:ext cx="7396723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Strach vstoupit do </a:t>
            </a:r>
            <a:r>
              <a:rPr lang="cs-CZ" sz="3000" dirty="0" err="1">
                <a:latin typeface="Candara" panose="020E0502030303020204" pitchFamily="34" charset="0"/>
              </a:rPr>
              <a:t>Kenaanu</a:t>
            </a:r>
            <a:r>
              <a:rPr lang="cs-CZ" sz="3000" dirty="0">
                <a:latin typeface="Candara" panose="020E0502030303020204" pitchFamily="34" charset="0"/>
              </a:rPr>
              <a:t>, 38 let v poušti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A5FF5F61-6E6C-7782-27DC-353E35726F56}"/>
              </a:ext>
            </a:extLst>
          </p:cNvPr>
          <p:cNvSpPr txBox="1">
            <a:spLocks/>
          </p:cNvSpPr>
          <p:nvPr/>
        </p:nvSpPr>
        <p:spPr>
          <a:xfrm>
            <a:off x="3665388" y="3714042"/>
            <a:ext cx="5219271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Jozue – obsazování </a:t>
            </a:r>
            <a:r>
              <a:rPr lang="cs-CZ" sz="3000" dirty="0" err="1">
                <a:latin typeface="Candara" panose="020E0502030303020204" pitchFamily="34" charset="0"/>
              </a:rPr>
              <a:t>Kenaanu</a:t>
            </a:r>
            <a:endParaRPr lang="cs-CZ" sz="3000" dirty="0">
              <a:latin typeface="Candara" panose="020E0502030303020204" pitchFamily="34" charset="0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9FA5CE3A-FE9A-E00D-0DCF-D030CEB0D5B0}"/>
              </a:ext>
            </a:extLst>
          </p:cNvPr>
          <p:cNvSpPr txBox="1">
            <a:spLocks/>
          </p:cNvSpPr>
          <p:nvPr/>
        </p:nvSpPr>
        <p:spPr>
          <a:xfrm>
            <a:off x="4074542" y="4151401"/>
            <a:ext cx="5417905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Soudců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CCDB3436-5252-FAD4-861C-0A3BA6C0D54E}"/>
              </a:ext>
            </a:extLst>
          </p:cNvPr>
          <p:cNvSpPr txBox="1">
            <a:spLocks/>
          </p:cNvSpPr>
          <p:nvPr/>
        </p:nvSpPr>
        <p:spPr>
          <a:xfrm>
            <a:off x="4496041" y="4593937"/>
            <a:ext cx="6126404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Samuelovy – hledání Božího krále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0C68F6EE-E167-0696-406B-AC8AAA66307D}"/>
              </a:ext>
            </a:extLst>
          </p:cNvPr>
          <p:cNvSpPr txBox="1">
            <a:spLocks/>
          </p:cNvSpPr>
          <p:nvPr/>
        </p:nvSpPr>
        <p:spPr>
          <a:xfrm>
            <a:off x="4908586" y="5031296"/>
            <a:ext cx="4649427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93F740CD-42C3-589C-0C5B-B786DB2B362E}"/>
              </a:ext>
            </a:extLst>
          </p:cNvPr>
          <p:cNvSpPr txBox="1">
            <a:spLocks/>
          </p:cNvSpPr>
          <p:nvPr/>
        </p:nvSpPr>
        <p:spPr>
          <a:xfrm>
            <a:off x="5309815" y="5463558"/>
            <a:ext cx="5219271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…</a:t>
            </a:r>
          </a:p>
        </p:txBody>
      </p: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27FE894E-1221-7309-CEAA-C86A890B6119}"/>
              </a:ext>
            </a:extLst>
          </p:cNvPr>
          <p:cNvCxnSpPr>
            <a:cxnSpLocks/>
          </p:cNvCxnSpPr>
          <p:nvPr/>
        </p:nvCxnSpPr>
        <p:spPr>
          <a:xfrm>
            <a:off x="229107" y="411876"/>
            <a:ext cx="5868572" cy="6201266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60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B892FF65-B724-97E5-28B8-FD6445D98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62" y="3057888"/>
            <a:ext cx="3077066" cy="520995"/>
          </a:xfrm>
        </p:spPr>
        <p:txBody>
          <a:bodyPr>
            <a:noAutofit/>
          </a:bodyPr>
          <a:lstStyle/>
          <a:p>
            <a:r>
              <a:rPr lang="cs-CZ" sz="4000" dirty="0" err="1">
                <a:latin typeface="Candara" panose="020E0502030303020204" pitchFamily="34" charset="0"/>
              </a:rPr>
              <a:t>Žd</a:t>
            </a:r>
            <a:r>
              <a:rPr lang="cs-CZ" sz="4000" dirty="0">
                <a:latin typeface="Candara" panose="020E0502030303020204" pitchFamily="34" charset="0"/>
              </a:rPr>
              <a:t> 11,32–34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24253C3-000F-5A04-C4EF-AA09B4EC16DE}"/>
              </a:ext>
            </a:extLst>
          </p:cNvPr>
          <p:cNvSpPr txBox="1">
            <a:spLocks/>
          </p:cNvSpPr>
          <p:nvPr/>
        </p:nvSpPr>
        <p:spPr>
          <a:xfrm>
            <a:off x="473062" y="4819650"/>
            <a:ext cx="3077066" cy="520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21,25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42405B1-23BB-F87F-9B7C-6EE5A3B7D11E}"/>
              </a:ext>
            </a:extLst>
          </p:cNvPr>
          <p:cNvSpPr txBox="1">
            <a:spLocks/>
          </p:cNvSpPr>
          <p:nvPr/>
        </p:nvSpPr>
        <p:spPr>
          <a:xfrm>
            <a:off x="3521061" y="3057888"/>
            <a:ext cx="8451863" cy="23427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Bůh si používá chybující lidi.</a:t>
            </a:r>
          </a:p>
          <a:p>
            <a:r>
              <a:rPr lang="cs-CZ" sz="4000" dirty="0">
                <a:latin typeface="Candara" panose="020E0502030303020204" pitchFamily="34" charset="0"/>
              </a:rPr>
              <a:t>To, že skrze mě Bůh něco vykoná, mě neospravedlňuje.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203C8782-BE33-E937-DEE9-7E288EDE375B}"/>
              </a:ext>
            </a:extLst>
          </p:cNvPr>
          <p:cNvSpPr txBox="1">
            <a:spLocks/>
          </p:cNvSpPr>
          <p:nvPr/>
        </p:nvSpPr>
        <p:spPr>
          <a:xfrm>
            <a:off x="472570" y="5680222"/>
            <a:ext cx="3077066" cy="520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Př 30,27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4E45F9F-7D97-6F3E-CFC6-204C716549C1}"/>
              </a:ext>
            </a:extLst>
          </p:cNvPr>
          <p:cNvSpPr txBox="1">
            <a:spLocks/>
          </p:cNvSpPr>
          <p:nvPr/>
        </p:nvSpPr>
        <p:spPr>
          <a:xfrm>
            <a:off x="472569" y="1757907"/>
            <a:ext cx="3727955" cy="520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Jozue × Soudců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A91CE40C-565A-D097-1616-8F7467F62061}"/>
              </a:ext>
            </a:extLst>
          </p:cNvPr>
          <p:cNvSpPr txBox="1">
            <a:spLocks/>
          </p:cNvSpPr>
          <p:nvPr/>
        </p:nvSpPr>
        <p:spPr>
          <a:xfrm>
            <a:off x="4686300" y="1686288"/>
            <a:ext cx="7937266" cy="11997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Vděčnost, i nespokojenost.</a:t>
            </a:r>
          </a:p>
          <a:p>
            <a:r>
              <a:rPr lang="cs-CZ" sz="4000" dirty="0">
                <a:latin typeface="Candara" panose="020E0502030303020204" pitchFamily="34" charset="0"/>
              </a:rPr>
              <a:t>Optimismus, i realismus.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58B4BE-D165-ADF4-496A-8CCDF75BD99E}"/>
              </a:ext>
            </a:extLst>
          </p:cNvPr>
          <p:cNvSpPr txBox="1">
            <a:spLocks/>
          </p:cNvSpPr>
          <p:nvPr/>
        </p:nvSpPr>
        <p:spPr>
          <a:xfrm>
            <a:off x="1515824" y="209913"/>
            <a:ext cx="9160353" cy="85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latin typeface="Candara" panose="020E0502030303020204" pitchFamily="34" charset="0"/>
              </a:rPr>
              <a:t>Co máme dělat, muži bratři?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EDE2432D-E56F-88C9-E2B7-92087332DC62}"/>
              </a:ext>
            </a:extLst>
          </p:cNvPr>
          <p:cNvSpPr txBox="1">
            <a:spLocks/>
          </p:cNvSpPr>
          <p:nvPr/>
        </p:nvSpPr>
        <p:spPr>
          <a:xfrm>
            <a:off x="3521061" y="5680222"/>
            <a:ext cx="6861188" cy="520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Candara" panose="020E0502030303020204" pitchFamily="34" charset="0"/>
              </a:rPr>
              <a:t>Poslouchej krále.</a:t>
            </a:r>
          </a:p>
        </p:txBody>
      </p:sp>
    </p:spTree>
    <p:extLst>
      <p:ext uri="{BB962C8B-B14F-4D97-AF65-F5344CB8AC3E}">
        <p14:creationId xmlns:p14="http://schemas.microsoft.com/office/powerpoint/2010/main" val="383699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build="p"/>
      <p:bldP spid="8" grpId="0"/>
      <p:bldP spid="9" grpId="0"/>
      <p:bldP spid="10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162" y="209913"/>
            <a:ext cx="3077066" cy="520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Kontext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308221" y="209913"/>
            <a:ext cx="5219271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Stvoření člověka, ráj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9AAB9C2-D76F-E5E2-CF29-A489AABDAFDD}"/>
              </a:ext>
            </a:extLst>
          </p:cNvPr>
          <p:cNvSpPr txBox="1">
            <a:spLocks/>
          </p:cNvSpPr>
          <p:nvPr/>
        </p:nvSpPr>
        <p:spPr>
          <a:xfrm>
            <a:off x="719191" y="647272"/>
            <a:ext cx="5417905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Hřích, lidé zkažení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32E8ADD-6EB0-D40E-781A-CE9D5BA5CCD7}"/>
              </a:ext>
            </a:extLst>
          </p:cNvPr>
          <p:cNvSpPr txBox="1">
            <a:spLocks/>
          </p:cNvSpPr>
          <p:nvPr/>
        </p:nvSpPr>
        <p:spPr>
          <a:xfrm>
            <a:off x="1176434" y="1089808"/>
            <a:ext cx="4027469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Noe – země očištěna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08AD106-9308-DD05-DB92-3C53F5AA279C}"/>
              </a:ext>
            </a:extLst>
          </p:cNvPr>
          <p:cNvSpPr txBox="1">
            <a:spLocks/>
          </p:cNvSpPr>
          <p:nvPr/>
        </p:nvSpPr>
        <p:spPr>
          <a:xfrm>
            <a:off x="1588979" y="1527167"/>
            <a:ext cx="4649427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Povolání Abrahama</a:t>
            </a: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E507C194-14FB-6782-2C0B-F01B67005D7A}"/>
              </a:ext>
            </a:extLst>
          </p:cNvPr>
          <p:cNvSpPr txBox="1">
            <a:spLocks/>
          </p:cNvSpPr>
          <p:nvPr/>
        </p:nvSpPr>
        <p:spPr>
          <a:xfrm>
            <a:off x="2020944" y="1959429"/>
            <a:ext cx="5219271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Josef v Egyptě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70E3F748-9D1A-8522-5873-CFD51D93CEDB}"/>
              </a:ext>
            </a:extLst>
          </p:cNvPr>
          <p:cNvSpPr txBox="1">
            <a:spLocks/>
          </p:cNvSpPr>
          <p:nvPr/>
        </p:nvSpPr>
        <p:spPr>
          <a:xfrm>
            <a:off x="2407046" y="2396788"/>
            <a:ext cx="5417905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Odchod z Egypta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F3C71F19-8A1F-14EA-EEFE-8B94CAC14758}"/>
              </a:ext>
            </a:extLst>
          </p:cNvPr>
          <p:cNvSpPr txBox="1">
            <a:spLocks/>
          </p:cNvSpPr>
          <p:nvPr/>
        </p:nvSpPr>
        <p:spPr>
          <a:xfrm>
            <a:off x="2859281" y="2839324"/>
            <a:ext cx="4027469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Smlouva u </a:t>
            </a:r>
            <a:r>
              <a:rPr lang="cs-CZ" sz="3000" dirty="0" err="1">
                <a:latin typeface="Candara" panose="020E0502030303020204" pitchFamily="34" charset="0"/>
              </a:rPr>
              <a:t>Sínaje</a:t>
            </a:r>
            <a:endParaRPr lang="cs-CZ" sz="3000" dirty="0">
              <a:latin typeface="Candara" panose="020E0502030303020204" pitchFamily="34" charset="0"/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95AA278E-4FB5-F4DE-D775-7C276AC62B85}"/>
              </a:ext>
            </a:extLst>
          </p:cNvPr>
          <p:cNvSpPr txBox="1">
            <a:spLocks/>
          </p:cNvSpPr>
          <p:nvPr/>
        </p:nvSpPr>
        <p:spPr>
          <a:xfrm>
            <a:off x="3225722" y="3276683"/>
            <a:ext cx="7396723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Strach vstoupit do </a:t>
            </a:r>
            <a:r>
              <a:rPr lang="cs-CZ" sz="3000" dirty="0" err="1">
                <a:latin typeface="Candara" panose="020E0502030303020204" pitchFamily="34" charset="0"/>
              </a:rPr>
              <a:t>Kenaanu</a:t>
            </a:r>
            <a:r>
              <a:rPr lang="cs-CZ" sz="3000" dirty="0">
                <a:latin typeface="Candara" panose="020E0502030303020204" pitchFamily="34" charset="0"/>
              </a:rPr>
              <a:t>, 38 let v poušti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A5FF5F61-6E6C-7782-27DC-353E35726F56}"/>
              </a:ext>
            </a:extLst>
          </p:cNvPr>
          <p:cNvSpPr txBox="1">
            <a:spLocks/>
          </p:cNvSpPr>
          <p:nvPr/>
        </p:nvSpPr>
        <p:spPr>
          <a:xfrm>
            <a:off x="3665388" y="3714042"/>
            <a:ext cx="5219271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Jozue – obsazování </a:t>
            </a:r>
            <a:r>
              <a:rPr lang="cs-CZ" sz="3000" dirty="0" err="1">
                <a:latin typeface="Candara" panose="020E0502030303020204" pitchFamily="34" charset="0"/>
              </a:rPr>
              <a:t>Kenaanu</a:t>
            </a:r>
            <a:endParaRPr lang="cs-CZ" sz="3000" dirty="0">
              <a:latin typeface="Candara" panose="020E0502030303020204" pitchFamily="34" charset="0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9FA5CE3A-FE9A-E00D-0DCF-D030CEB0D5B0}"/>
              </a:ext>
            </a:extLst>
          </p:cNvPr>
          <p:cNvSpPr txBox="1">
            <a:spLocks/>
          </p:cNvSpPr>
          <p:nvPr/>
        </p:nvSpPr>
        <p:spPr>
          <a:xfrm>
            <a:off x="4074542" y="4151401"/>
            <a:ext cx="5417905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Soudců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CCDB3436-5252-FAD4-861C-0A3BA6C0D54E}"/>
              </a:ext>
            </a:extLst>
          </p:cNvPr>
          <p:cNvSpPr txBox="1">
            <a:spLocks/>
          </p:cNvSpPr>
          <p:nvPr/>
        </p:nvSpPr>
        <p:spPr>
          <a:xfrm>
            <a:off x="4496041" y="4593937"/>
            <a:ext cx="4027469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0C68F6EE-E167-0696-406B-AC8AAA66307D}"/>
              </a:ext>
            </a:extLst>
          </p:cNvPr>
          <p:cNvSpPr txBox="1">
            <a:spLocks/>
          </p:cNvSpPr>
          <p:nvPr/>
        </p:nvSpPr>
        <p:spPr>
          <a:xfrm>
            <a:off x="4908586" y="5031296"/>
            <a:ext cx="4649427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…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93F740CD-42C3-589C-0C5B-B786DB2B362E}"/>
              </a:ext>
            </a:extLst>
          </p:cNvPr>
          <p:cNvSpPr txBox="1">
            <a:spLocks/>
          </p:cNvSpPr>
          <p:nvPr/>
        </p:nvSpPr>
        <p:spPr>
          <a:xfrm>
            <a:off x="5309815" y="5463558"/>
            <a:ext cx="5219271" cy="427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>
                <a:latin typeface="Candara" panose="020E0502030303020204" pitchFamily="34" charset="0"/>
              </a:rPr>
              <a:t>…</a:t>
            </a:r>
          </a:p>
        </p:txBody>
      </p: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27FE894E-1221-7309-CEAA-C86A890B6119}"/>
              </a:ext>
            </a:extLst>
          </p:cNvPr>
          <p:cNvCxnSpPr>
            <a:cxnSpLocks/>
          </p:cNvCxnSpPr>
          <p:nvPr/>
        </p:nvCxnSpPr>
        <p:spPr>
          <a:xfrm>
            <a:off x="229107" y="411876"/>
            <a:ext cx="5868572" cy="6201266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232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78" y="235437"/>
            <a:ext cx="3386067" cy="691757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Candara" panose="020E0502030303020204" pitchFamily="34" charset="0"/>
              </a:rPr>
              <a:t>Kniha Soudců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9AAB9C2-D76F-E5E2-CF29-A489AABDAFDD}"/>
              </a:ext>
            </a:extLst>
          </p:cNvPr>
          <p:cNvSpPr txBox="1">
            <a:spLocks/>
          </p:cNvSpPr>
          <p:nvPr/>
        </p:nvSpPr>
        <p:spPr>
          <a:xfrm>
            <a:off x="1393042" y="3226813"/>
            <a:ext cx="1415285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u="sng" dirty="0">
                <a:latin typeface="Candara" panose="020E0502030303020204" pitchFamily="34" charset="0"/>
              </a:rPr>
              <a:t>Úvod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32E8ADD-6EB0-D40E-781A-CE9D5BA5CCD7}"/>
              </a:ext>
            </a:extLst>
          </p:cNvPr>
          <p:cNvSpPr txBox="1">
            <a:spLocks/>
          </p:cNvSpPr>
          <p:nvPr/>
        </p:nvSpPr>
        <p:spPr>
          <a:xfrm>
            <a:off x="5344112" y="3226813"/>
            <a:ext cx="1120012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u="sng" dirty="0">
                <a:latin typeface="Candara" panose="020E0502030303020204" pitchFamily="34" charset="0"/>
              </a:rPr>
              <a:t>Stať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08AD106-9308-DD05-DB92-3C53F5AA279C}"/>
              </a:ext>
            </a:extLst>
          </p:cNvPr>
          <p:cNvSpPr txBox="1">
            <a:spLocks/>
          </p:cNvSpPr>
          <p:nvPr/>
        </p:nvSpPr>
        <p:spPr>
          <a:xfrm>
            <a:off x="8990165" y="3226813"/>
            <a:ext cx="1440022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u="sng" dirty="0">
                <a:latin typeface="Candara" panose="020E0502030303020204" pitchFamily="34" charset="0"/>
              </a:rPr>
              <a:t>Závěr</a:t>
            </a:r>
            <a:endParaRPr lang="cs-CZ" sz="2400" u="sng" dirty="0">
              <a:latin typeface="Candara" panose="020E0502030303020204" pitchFamily="34" charset="0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EE0D0AE6-6966-16B1-21C7-E6DC85B3224C}"/>
              </a:ext>
            </a:extLst>
          </p:cNvPr>
          <p:cNvSpPr txBox="1">
            <a:spLocks/>
          </p:cNvSpPr>
          <p:nvPr/>
        </p:nvSpPr>
        <p:spPr>
          <a:xfrm>
            <a:off x="1215252" y="3790666"/>
            <a:ext cx="1899139" cy="604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i="1" dirty="0" err="1">
                <a:latin typeface="Candara" panose="020E0502030303020204" pitchFamily="34" charset="0"/>
              </a:rPr>
              <a:t>Sd</a:t>
            </a:r>
            <a:r>
              <a:rPr lang="cs-CZ" sz="3200" i="1" dirty="0">
                <a:latin typeface="Candara" panose="020E0502030303020204" pitchFamily="34" charset="0"/>
              </a:rPr>
              <a:t> 1 – 3,6</a:t>
            </a: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02597340-02A4-2DF5-0B7B-1CE2497DEBAD}"/>
              </a:ext>
            </a:extLst>
          </p:cNvPr>
          <p:cNvSpPr txBox="1">
            <a:spLocks/>
          </p:cNvSpPr>
          <p:nvPr/>
        </p:nvSpPr>
        <p:spPr>
          <a:xfrm>
            <a:off x="557401" y="4353056"/>
            <a:ext cx="3086566" cy="12126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>
                <a:latin typeface="Candara" panose="020E0502030303020204" pitchFamily="34" charset="0"/>
              </a:rPr>
              <a:t>I stalo se</a:t>
            </a:r>
            <a:br>
              <a:rPr lang="cs-CZ" sz="3200" dirty="0">
                <a:latin typeface="Candara" panose="020E0502030303020204" pitchFamily="34" charset="0"/>
              </a:rPr>
            </a:br>
            <a:r>
              <a:rPr lang="cs-CZ" sz="3200" dirty="0">
                <a:latin typeface="Candara" panose="020E0502030303020204" pitchFamily="34" charset="0"/>
              </a:rPr>
              <a:t>po smrti Jozua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BD621BB-D3F2-0F01-5CE4-A7792FCD24C2}"/>
              </a:ext>
            </a:extLst>
          </p:cNvPr>
          <p:cNvSpPr txBox="1">
            <a:spLocks/>
          </p:cNvSpPr>
          <p:nvPr/>
        </p:nvSpPr>
        <p:spPr>
          <a:xfrm>
            <a:off x="1471793" y="1672680"/>
            <a:ext cx="7832428" cy="69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>
                <a:latin typeface="Candara" panose="020E0502030303020204" pitchFamily="34" charset="0"/>
              </a:rPr>
              <a:t>– snůška dochovaných příběhů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FD539040-1D9D-A74B-AA4A-AA065EA17CD5}"/>
              </a:ext>
            </a:extLst>
          </p:cNvPr>
          <p:cNvSpPr txBox="1">
            <a:spLocks/>
          </p:cNvSpPr>
          <p:nvPr/>
        </p:nvSpPr>
        <p:spPr>
          <a:xfrm>
            <a:off x="1827911" y="980923"/>
            <a:ext cx="3386067" cy="69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>
                <a:latin typeface="Candara" panose="020E0502030303020204" pitchFamily="34" charset="0"/>
              </a:rPr>
              <a:t>Na co si vzpomenete?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92F9CA49-0FE0-EF1D-0241-33CFE6BD7391}"/>
              </a:ext>
            </a:extLst>
          </p:cNvPr>
          <p:cNvSpPr txBox="1">
            <a:spLocks/>
          </p:cNvSpPr>
          <p:nvPr/>
        </p:nvSpPr>
        <p:spPr>
          <a:xfrm>
            <a:off x="5010488" y="1673318"/>
            <a:ext cx="7832428" cy="69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>
                <a:latin typeface="Candara" panose="020E0502030303020204" pitchFamily="34" charset="0"/>
              </a:rPr>
              <a:t>, anebo…?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582B4667-44BF-DAFC-7AC9-C4741B1B85CE}"/>
              </a:ext>
            </a:extLst>
          </p:cNvPr>
          <p:cNvSpPr txBox="1">
            <a:spLocks/>
          </p:cNvSpPr>
          <p:nvPr/>
        </p:nvSpPr>
        <p:spPr>
          <a:xfrm>
            <a:off x="4954548" y="3831699"/>
            <a:ext cx="1899139" cy="604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i="1" dirty="0" err="1">
                <a:latin typeface="Candara" panose="020E0502030303020204" pitchFamily="34" charset="0"/>
              </a:rPr>
              <a:t>Sd</a:t>
            </a:r>
            <a:r>
              <a:rPr lang="cs-CZ" sz="3200" i="1" dirty="0">
                <a:latin typeface="Candara" panose="020E0502030303020204" pitchFamily="34" charset="0"/>
              </a:rPr>
              <a:t> 3 – 16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E0978D40-C52E-45C8-E0FC-C53CC315ACE0}"/>
              </a:ext>
            </a:extLst>
          </p:cNvPr>
          <p:cNvSpPr txBox="1">
            <a:spLocks/>
          </p:cNvSpPr>
          <p:nvPr/>
        </p:nvSpPr>
        <p:spPr>
          <a:xfrm>
            <a:off x="8760605" y="3831699"/>
            <a:ext cx="1899139" cy="604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i="1" dirty="0" err="1">
                <a:latin typeface="Candara" panose="020E0502030303020204" pitchFamily="34" charset="0"/>
              </a:rPr>
              <a:t>Sd</a:t>
            </a:r>
            <a:r>
              <a:rPr lang="cs-CZ" sz="3200" i="1" dirty="0">
                <a:latin typeface="Candara" panose="020E0502030303020204" pitchFamily="34" charset="0"/>
              </a:rPr>
              <a:t> 17 – 21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CBE8B266-21BB-C4C9-31AB-E4A4973006E9}"/>
              </a:ext>
            </a:extLst>
          </p:cNvPr>
          <p:cNvSpPr txBox="1">
            <a:spLocks/>
          </p:cNvSpPr>
          <p:nvPr/>
        </p:nvSpPr>
        <p:spPr>
          <a:xfrm>
            <a:off x="4358211" y="4353055"/>
            <a:ext cx="3086566" cy="12126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>
                <a:latin typeface="Candara" panose="020E0502030303020204" pitchFamily="34" charset="0"/>
              </a:rPr>
              <a:t>Příběhy soudců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AA54CD08-0F2C-9BC6-BEE5-BBD0CF7EA852}"/>
              </a:ext>
            </a:extLst>
          </p:cNvPr>
          <p:cNvSpPr txBox="1">
            <a:spLocks/>
          </p:cNvSpPr>
          <p:nvPr/>
        </p:nvSpPr>
        <p:spPr>
          <a:xfrm>
            <a:off x="8168766" y="4353056"/>
            <a:ext cx="3086566" cy="12126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>
                <a:latin typeface="Candara" panose="020E0502030303020204" pitchFamily="34" charset="0"/>
              </a:rPr>
              <a:t>Každý dělal,</a:t>
            </a:r>
            <a:br>
              <a:rPr lang="cs-CZ" sz="3200" dirty="0">
                <a:latin typeface="Candara" panose="020E0502030303020204" pitchFamily="34" charset="0"/>
              </a:rPr>
            </a:br>
            <a:r>
              <a:rPr lang="cs-CZ" sz="3200" dirty="0">
                <a:latin typeface="Candara" panose="020E0502030303020204" pitchFamily="34" charset="0"/>
              </a:rPr>
              <a:t>co bylo v jeho očích správné</a:t>
            </a:r>
          </a:p>
        </p:txBody>
      </p:sp>
    </p:spTree>
    <p:extLst>
      <p:ext uri="{BB962C8B-B14F-4D97-AF65-F5344CB8AC3E}">
        <p14:creationId xmlns:p14="http://schemas.microsoft.com/office/powerpoint/2010/main" val="303481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9" grpId="0"/>
      <p:bldP spid="28" grpId="0"/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162" y="209913"/>
            <a:ext cx="3077066" cy="520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Chiasmus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6096000" y="908665"/>
            <a:ext cx="6290687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podle svého milosrdenství!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2BCA720-57B1-8AED-AA39-F24BAF768ACD}"/>
              </a:ext>
            </a:extLst>
          </p:cNvPr>
          <p:cNvSpPr txBox="1">
            <a:spLocks/>
          </p:cNvSpPr>
          <p:nvPr/>
        </p:nvSpPr>
        <p:spPr>
          <a:xfrm>
            <a:off x="152438" y="1886195"/>
            <a:ext cx="6799154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Podle svého hojného slitování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6EE71E1-526D-EC08-356E-4F840D5F20C3}"/>
              </a:ext>
            </a:extLst>
          </p:cNvPr>
          <p:cNvSpPr txBox="1">
            <a:spLocks/>
          </p:cNvSpPr>
          <p:nvPr/>
        </p:nvSpPr>
        <p:spPr>
          <a:xfrm>
            <a:off x="6725254" y="1886195"/>
            <a:ext cx="11190082" cy="686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vymaž má přestoupení!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C40644C-B501-1E47-6E0D-348E0726AB9F}"/>
              </a:ext>
            </a:extLst>
          </p:cNvPr>
          <p:cNvSpPr txBox="1">
            <a:spLocks/>
          </p:cNvSpPr>
          <p:nvPr/>
        </p:nvSpPr>
        <p:spPr>
          <a:xfrm>
            <a:off x="152438" y="908665"/>
            <a:ext cx="11190082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Smiluj se nade mnou, Bože,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B2A6E1C8-B7E9-6DC1-B531-90849BE8F574}"/>
              </a:ext>
            </a:extLst>
          </p:cNvPr>
          <p:cNvGrpSpPr/>
          <p:nvPr/>
        </p:nvGrpSpPr>
        <p:grpSpPr>
          <a:xfrm>
            <a:off x="2875986" y="5371448"/>
            <a:ext cx="6236327" cy="698569"/>
            <a:chOff x="2464054" y="4819188"/>
            <a:chExt cx="6236327" cy="698569"/>
          </a:xfrm>
        </p:grpSpPr>
        <p:sp>
          <p:nvSpPr>
            <p:cNvPr id="8" name="Nadpis 1">
              <a:extLst>
                <a:ext uri="{FF2B5EF4-FFF2-40B4-BE49-F238E27FC236}">
                  <a16:creationId xmlns:a16="http://schemas.microsoft.com/office/drawing/2014/main" id="{870A8600-8C2D-3920-7284-D3D6800055CB}"/>
                </a:ext>
              </a:extLst>
            </p:cNvPr>
            <p:cNvSpPr txBox="1">
              <a:spLocks/>
            </p:cNvSpPr>
            <p:nvPr/>
          </p:nvSpPr>
          <p:spPr>
            <a:xfrm>
              <a:off x="2464054" y="4831557"/>
              <a:ext cx="3939728" cy="686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s-CZ" sz="4000" dirty="0">
                  <a:latin typeface="Candara" panose="020E0502030303020204" pitchFamily="34" charset="0"/>
                </a:rPr>
                <a:t>a od mého hříchu</a:t>
              </a:r>
            </a:p>
          </p:txBody>
        </p:sp>
        <p:sp>
          <p:nvSpPr>
            <p:cNvPr id="9" name="Nadpis 1">
              <a:extLst>
                <a:ext uri="{FF2B5EF4-FFF2-40B4-BE49-F238E27FC236}">
                  <a16:creationId xmlns:a16="http://schemas.microsoft.com/office/drawing/2014/main" id="{773CB952-A20A-905F-EE69-F74007E26F2C}"/>
                </a:ext>
              </a:extLst>
            </p:cNvPr>
            <p:cNvSpPr txBox="1">
              <a:spLocks/>
            </p:cNvSpPr>
            <p:nvPr/>
          </p:nvSpPr>
          <p:spPr>
            <a:xfrm>
              <a:off x="6403782" y="4819188"/>
              <a:ext cx="2296599" cy="6862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s-CZ" sz="4000" dirty="0">
                  <a:latin typeface="Candara" panose="020E0502030303020204" pitchFamily="34" charset="0"/>
                </a:rPr>
                <a:t>mě očisti.</a:t>
              </a:r>
            </a:p>
          </p:txBody>
        </p: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1B575BDD-E630-2EAA-B7D1-46EC904C568F}"/>
              </a:ext>
            </a:extLst>
          </p:cNvPr>
          <p:cNvGrpSpPr/>
          <p:nvPr/>
        </p:nvGrpSpPr>
        <p:grpSpPr>
          <a:xfrm>
            <a:off x="1739776" y="4285604"/>
            <a:ext cx="8508746" cy="686200"/>
            <a:chOff x="1739776" y="4285604"/>
            <a:chExt cx="8508746" cy="686200"/>
          </a:xfrm>
        </p:grpSpPr>
        <p:sp>
          <p:nvSpPr>
            <p:cNvPr id="7" name="Nadpis 1">
              <a:extLst>
                <a:ext uri="{FF2B5EF4-FFF2-40B4-BE49-F238E27FC236}">
                  <a16:creationId xmlns:a16="http://schemas.microsoft.com/office/drawing/2014/main" id="{10E51BD7-870A-F8AE-0CEB-69F0AD59847C}"/>
                </a:ext>
              </a:extLst>
            </p:cNvPr>
            <p:cNvSpPr txBox="1">
              <a:spLocks/>
            </p:cNvSpPr>
            <p:nvPr/>
          </p:nvSpPr>
          <p:spPr>
            <a:xfrm>
              <a:off x="5892259" y="4285604"/>
              <a:ext cx="4356263" cy="686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s-CZ" sz="4000" dirty="0">
                  <a:latin typeface="Candara" panose="020E0502030303020204" pitchFamily="34" charset="0"/>
                </a:rPr>
                <a:t>od mého provinění</a:t>
              </a:r>
            </a:p>
          </p:txBody>
        </p:sp>
        <p:sp>
          <p:nvSpPr>
            <p:cNvPr id="10" name="Nadpis 1">
              <a:extLst>
                <a:ext uri="{FF2B5EF4-FFF2-40B4-BE49-F238E27FC236}">
                  <a16:creationId xmlns:a16="http://schemas.microsoft.com/office/drawing/2014/main" id="{5E1EE1B2-261F-D27C-254C-4B2F5FA9BCA7}"/>
                </a:ext>
              </a:extLst>
            </p:cNvPr>
            <p:cNvSpPr txBox="1">
              <a:spLocks/>
            </p:cNvSpPr>
            <p:nvPr/>
          </p:nvSpPr>
          <p:spPr>
            <a:xfrm>
              <a:off x="1739776" y="4285604"/>
              <a:ext cx="4664006" cy="686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s-CZ" sz="4000" dirty="0">
                  <a:latin typeface="Candara" panose="020E0502030303020204" pitchFamily="34" charset="0"/>
                </a:rPr>
                <a:t>Dokonale mě umyj</a:t>
              </a:r>
            </a:p>
          </p:txBody>
        </p:sp>
      </p:grpSp>
      <p:sp>
        <p:nvSpPr>
          <p:cNvPr id="14" name="Nadpis 1">
            <a:extLst>
              <a:ext uri="{FF2B5EF4-FFF2-40B4-BE49-F238E27FC236}">
                <a16:creationId xmlns:a16="http://schemas.microsoft.com/office/drawing/2014/main" id="{4BD9011E-3FFC-B7AB-6D0B-B15BF30CD6BC}"/>
              </a:ext>
            </a:extLst>
          </p:cNvPr>
          <p:cNvSpPr txBox="1">
            <a:spLocks/>
          </p:cNvSpPr>
          <p:nvPr/>
        </p:nvSpPr>
        <p:spPr>
          <a:xfrm>
            <a:off x="10248521" y="2651963"/>
            <a:ext cx="1538533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Ž 51,3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D6F51D2-07F1-9699-A3BD-4FF41690C4E0}"/>
              </a:ext>
            </a:extLst>
          </p:cNvPr>
          <p:cNvSpPr txBox="1">
            <a:spLocks/>
          </p:cNvSpPr>
          <p:nvPr/>
        </p:nvSpPr>
        <p:spPr>
          <a:xfrm>
            <a:off x="10248522" y="5998812"/>
            <a:ext cx="1538533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Ž 51,4</a:t>
            </a:r>
          </a:p>
        </p:txBody>
      </p:sp>
    </p:spTree>
    <p:extLst>
      <p:ext uri="{BB962C8B-B14F-4D97-AF65-F5344CB8AC3E}">
        <p14:creationId xmlns:p14="http://schemas.microsoft.com/office/powerpoint/2010/main" val="281828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D5469F7F-7F9A-A508-7DD7-B0027321CA30}"/>
              </a:ext>
            </a:extLst>
          </p:cNvPr>
          <p:cNvCxnSpPr>
            <a:cxnSpLocks/>
          </p:cNvCxnSpPr>
          <p:nvPr/>
        </p:nvCxnSpPr>
        <p:spPr>
          <a:xfrm>
            <a:off x="3719945" y="4710063"/>
            <a:ext cx="4283621" cy="908392"/>
          </a:xfrm>
          <a:prstGeom prst="line">
            <a:avLst/>
          </a:prstGeom>
          <a:ln w="1778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85B83BB6-8BE0-DD9F-7C1F-CAACE476B1C4}"/>
              </a:ext>
            </a:extLst>
          </p:cNvPr>
          <p:cNvCxnSpPr>
            <a:cxnSpLocks/>
          </p:cNvCxnSpPr>
          <p:nvPr/>
        </p:nvCxnSpPr>
        <p:spPr>
          <a:xfrm flipH="1">
            <a:off x="3817398" y="4710063"/>
            <a:ext cx="4252992" cy="971646"/>
          </a:xfrm>
          <a:prstGeom prst="line">
            <a:avLst/>
          </a:prstGeom>
          <a:ln w="177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633A2D33-1B84-7B1A-3AFA-BD845AC46232}"/>
              </a:ext>
            </a:extLst>
          </p:cNvPr>
          <p:cNvCxnSpPr>
            <a:cxnSpLocks/>
          </p:cNvCxnSpPr>
          <p:nvPr/>
        </p:nvCxnSpPr>
        <p:spPr>
          <a:xfrm>
            <a:off x="2452255" y="1309255"/>
            <a:ext cx="6192981" cy="831272"/>
          </a:xfrm>
          <a:prstGeom prst="line">
            <a:avLst/>
          </a:prstGeom>
          <a:ln w="1778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BC7DD32C-810B-640D-27AD-29617B44D2EB}"/>
              </a:ext>
            </a:extLst>
          </p:cNvPr>
          <p:cNvCxnSpPr>
            <a:cxnSpLocks/>
          </p:cNvCxnSpPr>
          <p:nvPr/>
        </p:nvCxnSpPr>
        <p:spPr>
          <a:xfrm flipH="1">
            <a:off x="2452254" y="1331671"/>
            <a:ext cx="6192981" cy="831272"/>
          </a:xfrm>
          <a:prstGeom prst="line">
            <a:avLst/>
          </a:prstGeom>
          <a:ln w="1778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162" y="209913"/>
            <a:ext cx="3077066" cy="520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Chiasmus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6096000" y="908665"/>
            <a:ext cx="6290687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Candara" panose="020E0502030303020204" pitchFamily="34" charset="0"/>
              </a:rPr>
              <a:t>podle svého milosrdenství!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2BCA720-57B1-8AED-AA39-F24BAF768ACD}"/>
              </a:ext>
            </a:extLst>
          </p:cNvPr>
          <p:cNvSpPr txBox="1">
            <a:spLocks/>
          </p:cNvSpPr>
          <p:nvPr/>
        </p:nvSpPr>
        <p:spPr>
          <a:xfrm>
            <a:off x="152438" y="1886195"/>
            <a:ext cx="6799154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Candara" panose="020E0502030303020204" pitchFamily="34" charset="0"/>
              </a:rPr>
              <a:t>Podle svého hojného slitování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6EE71E1-526D-EC08-356E-4F840D5F20C3}"/>
              </a:ext>
            </a:extLst>
          </p:cNvPr>
          <p:cNvSpPr txBox="1">
            <a:spLocks/>
          </p:cNvSpPr>
          <p:nvPr/>
        </p:nvSpPr>
        <p:spPr>
          <a:xfrm>
            <a:off x="6725254" y="1886195"/>
            <a:ext cx="5466746" cy="686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</a:effectLst>
                <a:latin typeface="Candara" panose="020E0502030303020204" pitchFamily="34" charset="0"/>
              </a:rPr>
              <a:t>vymaž má přestoupení!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C40644C-B501-1E47-6E0D-348E0726AB9F}"/>
              </a:ext>
            </a:extLst>
          </p:cNvPr>
          <p:cNvSpPr txBox="1">
            <a:spLocks/>
          </p:cNvSpPr>
          <p:nvPr/>
        </p:nvSpPr>
        <p:spPr>
          <a:xfrm>
            <a:off x="152438" y="908665"/>
            <a:ext cx="11190082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</a:effectLst>
                <a:latin typeface="Candara" panose="020E0502030303020204" pitchFamily="34" charset="0"/>
              </a:rPr>
              <a:t>Smiluj se nade mnou, Bože,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B2A6E1C8-B7E9-6DC1-B531-90849BE8F574}"/>
              </a:ext>
            </a:extLst>
          </p:cNvPr>
          <p:cNvGrpSpPr/>
          <p:nvPr/>
        </p:nvGrpSpPr>
        <p:grpSpPr>
          <a:xfrm>
            <a:off x="2875986" y="5371448"/>
            <a:ext cx="6236327" cy="698569"/>
            <a:chOff x="2464054" y="4819188"/>
            <a:chExt cx="6236327" cy="698569"/>
          </a:xfrm>
        </p:grpSpPr>
        <p:sp>
          <p:nvSpPr>
            <p:cNvPr id="8" name="Nadpis 1">
              <a:extLst>
                <a:ext uri="{FF2B5EF4-FFF2-40B4-BE49-F238E27FC236}">
                  <a16:creationId xmlns:a16="http://schemas.microsoft.com/office/drawing/2014/main" id="{870A8600-8C2D-3920-7284-D3D6800055CB}"/>
                </a:ext>
              </a:extLst>
            </p:cNvPr>
            <p:cNvSpPr txBox="1">
              <a:spLocks/>
            </p:cNvSpPr>
            <p:nvPr/>
          </p:nvSpPr>
          <p:spPr>
            <a:xfrm>
              <a:off x="2464054" y="4831557"/>
              <a:ext cx="3939728" cy="686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s-CZ" sz="4000" dirty="0">
                  <a:effectLst>
                    <a:glow rad="127000">
                      <a:schemeClr val="accent2">
                        <a:lumMod val="75000"/>
                      </a:schemeClr>
                    </a:glow>
                  </a:effectLst>
                  <a:latin typeface="Candara" panose="020E0502030303020204" pitchFamily="34" charset="0"/>
                </a:rPr>
                <a:t>a od mého hříchu</a:t>
              </a:r>
            </a:p>
          </p:txBody>
        </p:sp>
        <p:sp>
          <p:nvSpPr>
            <p:cNvPr id="9" name="Nadpis 1">
              <a:extLst>
                <a:ext uri="{FF2B5EF4-FFF2-40B4-BE49-F238E27FC236}">
                  <a16:creationId xmlns:a16="http://schemas.microsoft.com/office/drawing/2014/main" id="{773CB952-A20A-905F-EE69-F74007E26F2C}"/>
                </a:ext>
              </a:extLst>
            </p:cNvPr>
            <p:cNvSpPr txBox="1">
              <a:spLocks/>
            </p:cNvSpPr>
            <p:nvPr/>
          </p:nvSpPr>
          <p:spPr>
            <a:xfrm>
              <a:off x="6403782" y="4819188"/>
              <a:ext cx="2296599" cy="6862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s-CZ" sz="4000" dirty="0">
                  <a:effectLst>
                    <a:glow rad="127000">
                      <a:schemeClr val="accent1">
                        <a:lumMod val="60000"/>
                        <a:lumOff val="40000"/>
                      </a:schemeClr>
                    </a:glow>
                  </a:effectLst>
                  <a:latin typeface="Candara" panose="020E0502030303020204" pitchFamily="34" charset="0"/>
                </a:rPr>
                <a:t>mě očisti.</a:t>
              </a:r>
            </a:p>
          </p:txBody>
        </p: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1B575BDD-E630-2EAA-B7D1-46EC904C568F}"/>
              </a:ext>
            </a:extLst>
          </p:cNvPr>
          <p:cNvGrpSpPr/>
          <p:nvPr/>
        </p:nvGrpSpPr>
        <p:grpSpPr>
          <a:xfrm>
            <a:off x="1739776" y="4285604"/>
            <a:ext cx="8508746" cy="686200"/>
            <a:chOff x="1739776" y="4285604"/>
            <a:chExt cx="8508746" cy="686200"/>
          </a:xfrm>
        </p:grpSpPr>
        <p:sp>
          <p:nvSpPr>
            <p:cNvPr id="7" name="Nadpis 1">
              <a:extLst>
                <a:ext uri="{FF2B5EF4-FFF2-40B4-BE49-F238E27FC236}">
                  <a16:creationId xmlns:a16="http://schemas.microsoft.com/office/drawing/2014/main" id="{10E51BD7-870A-F8AE-0CEB-69F0AD59847C}"/>
                </a:ext>
              </a:extLst>
            </p:cNvPr>
            <p:cNvSpPr txBox="1">
              <a:spLocks/>
            </p:cNvSpPr>
            <p:nvPr/>
          </p:nvSpPr>
          <p:spPr>
            <a:xfrm>
              <a:off x="5892259" y="4285604"/>
              <a:ext cx="4356263" cy="686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s-CZ" sz="4000" dirty="0">
                  <a:effectLst>
                    <a:glow rad="127000">
                      <a:schemeClr val="accent2">
                        <a:lumMod val="75000"/>
                      </a:schemeClr>
                    </a:glow>
                  </a:effectLst>
                  <a:latin typeface="Candara" panose="020E0502030303020204" pitchFamily="34" charset="0"/>
                </a:rPr>
                <a:t>od mého provinění</a:t>
              </a:r>
            </a:p>
          </p:txBody>
        </p:sp>
        <p:sp>
          <p:nvSpPr>
            <p:cNvPr id="10" name="Nadpis 1">
              <a:extLst>
                <a:ext uri="{FF2B5EF4-FFF2-40B4-BE49-F238E27FC236}">
                  <a16:creationId xmlns:a16="http://schemas.microsoft.com/office/drawing/2014/main" id="{5E1EE1B2-261F-D27C-254C-4B2F5FA9BCA7}"/>
                </a:ext>
              </a:extLst>
            </p:cNvPr>
            <p:cNvSpPr txBox="1">
              <a:spLocks/>
            </p:cNvSpPr>
            <p:nvPr/>
          </p:nvSpPr>
          <p:spPr>
            <a:xfrm>
              <a:off x="1739776" y="4285604"/>
              <a:ext cx="4664006" cy="686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s-CZ" sz="4000" dirty="0">
                  <a:effectLst>
                    <a:glow rad="127000">
                      <a:schemeClr val="accent1">
                        <a:lumMod val="60000"/>
                        <a:lumOff val="40000"/>
                      </a:schemeClr>
                    </a:glow>
                  </a:effectLst>
                  <a:latin typeface="Candara" panose="020E0502030303020204" pitchFamily="34" charset="0"/>
                </a:rPr>
                <a:t>Dokonale mě umyj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65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var L 15">
            <a:extLst>
              <a:ext uri="{FF2B5EF4-FFF2-40B4-BE49-F238E27FC236}">
                <a16:creationId xmlns:a16="http://schemas.microsoft.com/office/drawing/2014/main" id="{6EB8095F-A3B8-8AE3-C47B-F853649B992E}"/>
              </a:ext>
            </a:extLst>
          </p:cNvPr>
          <p:cNvSpPr/>
          <p:nvPr/>
        </p:nvSpPr>
        <p:spPr>
          <a:xfrm rot="13588364">
            <a:off x="51779" y="4246454"/>
            <a:ext cx="1440000" cy="1440000"/>
          </a:xfrm>
          <a:prstGeom prst="corner">
            <a:avLst>
              <a:gd name="adj1" fmla="val 7509"/>
              <a:gd name="adj2" fmla="val 713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var L 11">
            <a:extLst>
              <a:ext uri="{FF2B5EF4-FFF2-40B4-BE49-F238E27FC236}">
                <a16:creationId xmlns:a16="http://schemas.microsoft.com/office/drawing/2014/main" id="{EE99ADAC-735B-D17A-C36A-6CA70AA31F0B}"/>
              </a:ext>
            </a:extLst>
          </p:cNvPr>
          <p:cNvSpPr/>
          <p:nvPr/>
        </p:nvSpPr>
        <p:spPr>
          <a:xfrm rot="13588364">
            <a:off x="-153671" y="1166372"/>
            <a:ext cx="1440000" cy="1440000"/>
          </a:xfrm>
          <a:prstGeom prst="corner">
            <a:avLst>
              <a:gd name="adj1" fmla="val 7509"/>
              <a:gd name="adj2" fmla="val 713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162" y="209913"/>
            <a:ext cx="3077066" cy="520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Chiasmus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1113574" y="1225537"/>
            <a:ext cx="6290687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Candara" panose="020E0502030303020204" pitchFamily="34" charset="0"/>
              </a:rPr>
              <a:t>podle svého milosrdenství!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2BCA720-57B1-8AED-AA39-F24BAF768ACD}"/>
              </a:ext>
            </a:extLst>
          </p:cNvPr>
          <p:cNvSpPr txBox="1">
            <a:spLocks/>
          </p:cNvSpPr>
          <p:nvPr/>
        </p:nvSpPr>
        <p:spPr>
          <a:xfrm>
            <a:off x="1113574" y="1886195"/>
            <a:ext cx="6799154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</a:effectLst>
                <a:latin typeface="Candara" panose="020E0502030303020204" pitchFamily="34" charset="0"/>
              </a:rPr>
              <a:t>Podle svého hojného slitování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6EE71E1-526D-EC08-356E-4F840D5F20C3}"/>
              </a:ext>
            </a:extLst>
          </p:cNvPr>
          <p:cNvSpPr txBox="1">
            <a:spLocks/>
          </p:cNvSpPr>
          <p:nvPr/>
        </p:nvSpPr>
        <p:spPr>
          <a:xfrm>
            <a:off x="152438" y="2474968"/>
            <a:ext cx="11190082" cy="686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</a:effectLst>
                <a:latin typeface="Candara" panose="020E0502030303020204" pitchFamily="34" charset="0"/>
              </a:rPr>
              <a:t>vymaž má přestoupení!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C40644C-B501-1E47-6E0D-348E0726AB9F}"/>
              </a:ext>
            </a:extLst>
          </p:cNvPr>
          <p:cNvSpPr txBox="1">
            <a:spLocks/>
          </p:cNvSpPr>
          <p:nvPr/>
        </p:nvSpPr>
        <p:spPr>
          <a:xfrm>
            <a:off x="152438" y="628010"/>
            <a:ext cx="11190082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</a:effectLst>
                <a:latin typeface="Candara" panose="020E0502030303020204" pitchFamily="34" charset="0"/>
              </a:rPr>
              <a:t>Smiluj se nade mnou, Bože,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10E51BD7-870A-F8AE-0CEB-69F0AD59847C}"/>
              </a:ext>
            </a:extLst>
          </p:cNvPr>
          <p:cNvSpPr txBox="1">
            <a:spLocks/>
          </p:cNvSpPr>
          <p:nvPr/>
        </p:nvSpPr>
        <p:spPr>
          <a:xfrm>
            <a:off x="1113574" y="4288349"/>
            <a:ext cx="6290687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2">
                      <a:lumMod val="75000"/>
                    </a:schemeClr>
                  </a:glow>
                </a:effectLst>
                <a:latin typeface="Candara" panose="020E0502030303020204" pitchFamily="34" charset="0"/>
              </a:rPr>
              <a:t>od mého provinění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0A8600-8C2D-3920-7284-D3D6800055CB}"/>
              </a:ext>
            </a:extLst>
          </p:cNvPr>
          <p:cNvSpPr txBox="1">
            <a:spLocks/>
          </p:cNvSpPr>
          <p:nvPr/>
        </p:nvSpPr>
        <p:spPr>
          <a:xfrm>
            <a:off x="1113574" y="4916069"/>
            <a:ext cx="6799154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2">
                      <a:lumMod val="75000"/>
                    </a:schemeClr>
                  </a:glow>
                </a:effectLst>
                <a:latin typeface="Candara" panose="020E0502030303020204" pitchFamily="34" charset="0"/>
              </a:rPr>
              <a:t>a od mého hříchu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773CB952-A20A-905F-EE69-F74007E26F2C}"/>
              </a:ext>
            </a:extLst>
          </p:cNvPr>
          <p:cNvSpPr txBox="1">
            <a:spLocks/>
          </p:cNvSpPr>
          <p:nvPr/>
        </p:nvSpPr>
        <p:spPr>
          <a:xfrm>
            <a:off x="152438" y="5520502"/>
            <a:ext cx="11190082" cy="686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</a:effectLst>
                <a:latin typeface="Candara" panose="020E0502030303020204" pitchFamily="34" charset="0"/>
              </a:rPr>
              <a:t>mě očisti.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5E1EE1B2-261F-D27C-254C-4B2F5FA9BCA7}"/>
              </a:ext>
            </a:extLst>
          </p:cNvPr>
          <p:cNvSpPr txBox="1">
            <a:spLocks/>
          </p:cNvSpPr>
          <p:nvPr/>
        </p:nvSpPr>
        <p:spPr>
          <a:xfrm>
            <a:off x="152438" y="3783279"/>
            <a:ext cx="11190082" cy="6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</a:effectLst>
                <a:latin typeface="Candara" panose="020E0502030303020204" pitchFamily="34" charset="0"/>
              </a:rPr>
              <a:t>Dokonale mě umyj</a:t>
            </a:r>
          </a:p>
        </p:txBody>
      </p:sp>
      <p:sp>
        <p:nvSpPr>
          <p:cNvPr id="13" name="Tvar L 12">
            <a:extLst>
              <a:ext uri="{FF2B5EF4-FFF2-40B4-BE49-F238E27FC236}">
                <a16:creationId xmlns:a16="http://schemas.microsoft.com/office/drawing/2014/main" id="{E193C050-D888-5E73-15E3-15234B77E989}"/>
              </a:ext>
            </a:extLst>
          </p:cNvPr>
          <p:cNvSpPr/>
          <p:nvPr/>
        </p:nvSpPr>
        <p:spPr>
          <a:xfrm rot="8178877" flipH="1">
            <a:off x="1727230" y="1215350"/>
            <a:ext cx="1440000" cy="1440000"/>
          </a:xfrm>
          <a:prstGeom prst="corner">
            <a:avLst>
              <a:gd name="adj1" fmla="val 7509"/>
              <a:gd name="adj2" fmla="val 7412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var L 16">
            <a:extLst>
              <a:ext uri="{FF2B5EF4-FFF2-40B4-BE49-F238E27FC236}">
                <a16:creationId xmlns:a16="http://schemas.microsoft.com/office/drawing/2014/main" id="{D2D76F95-7673-3BC6-31A1-67E2FABA10E0}"/>
              </a:ext>
            </a:extLst>
          </p:cNvPr>
          <p:cNvSpPr/>
          <p:nvPr/>
        </p:nvSpPr>
        <p:spPr>
          <a:xfrm rot="8178877" flipH="1">
            <a:off x="1932680" y="4295432"/>
            <a:ext cx="1440000" cy="1440000"/>
          </a:xfrm>
          <a:prstGeom prst="corner">
            <a:avLst>
              <a:gd name="adj1" fmla="val 7509"/>
              <a:gd name="adj2" fmla="val 7412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30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3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nak násobení 14">
            <a:extLst>
              <a:ext uri="{FF2B5EF4-FFF2-40B4-BE49-F238E27FC236}">
                <a16:creationId xmlns:a16="http://schemas.microsoft.com/office/drawing/2014/main" id="{C7DFBD81-7E8F-6298-B1B9-42CA6519D139}"/>
              </a:ext>
            </a:extLst>
          </p:cNvPr>
          <p:cNvSpPr/>
          <p:nvPr/>
        </p:nvSpPr>
        <p:spPr>
          <a:xfrm>
            <a:off x="-2483265" y="-2454262"/>
            <a:ext cx="11293316" cy="11933542"/>
          </a:xfrm>
          <a:prstGeom prst="mathMultiply">
            <a:avLst>
              <a:gd name="adj1" fmla="val 136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162" y="209913"/>
            <a:ext cx="3077066" cy="520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Struktura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1" y="209913"/>
            <a:ext cx="521927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A: 1. úvod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1,1 – 2,5)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9AAB9C2-D76F-E5E2-CF29-A489AABDAFDD}"/>
              </a:ext>
            </a:extLst>
          </p:cNvPr>
          <p:cNvSpPr txBox="1">
            <a:spLocks/>
          </p:cNvSpPr>
          <p:nvPr/>
        </p:nvSpPr>
        <p:spPr>
          <a:xfrm>
            <a:off x="678095" y="814799"/>
            <a:ext cx="5417905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B: 2. úvod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2,6 – 3,6)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32E8ADD-6EB0-D40E-781A-CE9D5BA5CCD7}"/>
              </a:ext>
            </a:extLst>
          </p:cNvPr>
          <p:cNvSpPr txBox="1">
            <a:spLocks/>
          </p:cNvSpPr>
          <p:nvPr/>
        </p:nvSpPr>
        <p:spPr>
          <a:xfrm>
            <a:off x="1191802" y="1419685"/>
            <a:ext cx="2375555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C: </a:t>
            </a:r>
            <a:r>
              <a:rPr lang="cs-CZ" sz="4000" dirty="0" err="1">
                <a:latin typeface="Candara" panose="020E0502030303020204" pitchFamily="34" charset="0"/>
              </a:rPr>
              <a:t>Otníel</a:t>
            </a:r>
            <a:endParaRPr lang="cs-CZ" sz="4000" dirty="0">
              <a:latin typeface="Candara" panose="020E0502030303020204" pitchFamily="34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08AD106-9308-DD05-DB92-3C53F5AA279C}"/>
              </a:ext>
            </a:extLst>
          </p:cNvPr>
          <p:cNvSpPr txBox="1">
            <a:spLocks/>
          </p:cNvSpPr>
          <p:nvPr/>
        </p:nvSpPr>
        <p:spPr>
          <a:xfrm>
            <a:off x="1787699" y="2024571"/>
            <a:ext cx="4649427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D: </a:t>
            </a:r>
            <a:r>
              <a:rPr lang="cs-CZ" sz="4000" dirty="0" err="1">
                <a:latin typeface="Candara" panose="020E0502030303020204" pitchFamily="34" charset="0"/>
              </a:rPr>
              <a:t>Ehúd</a:t>
            </a:r>
            <a:r>
              <a:rPr lang="cs-CZ" sz="4000" dirty="0">
                <a:latin typeface="Candara" panose="020E0502030303020204" pitchFamily="34" charset="0"/>
              </a:rPr>
              <a:t> </a:t>
            </a:r>
            <a:r>
              <a:rPr lang="cs-CZ" sz="2400" dirty="0">
                <a:latin typeface="Candara" panose="020E0502030303020204" pitchFamily="34" charset="0"/>
              </a:rPr>
              <a:t>(+ </a:t>
            </a:r>
            <a:r>
              <a:rPr lang="cs-CZ" sz="2400" dirty="0" err="1">
                <a:latin typeface="Candara" panose="020E0502030303020204" pitchFamily="34" charset="0"/>
              </a:rPr>
              <a:t>Šamgar</a:t>
            </a:r>
            <a:r>
              <a:rPr lang="cs-CZ" sz="2400" dirty="0">
                <a:latin typeface="Candara" panose="020E0502030303020204" pitchFamily="34" charset="0"/>
              </a:rPr>
              <a:t>)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DE6BC1F-CAB4-239D-E130-752A37FB8816}"/>
              </a:ext>
            </a:extLst>
          </p:cNvPr>
          <p:cNvSpPr txBox="1">
            <a:spLocks/>
          </p:cNvSpPr>
          <p:nvPr/>
        </p:nvSpPr>
        <p:spPr>
          <a:xfrm>
            <a:off x="2383599" y="2629457"/>
            <a:ext cx="4993246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E: </a:t>
            </a:r>
            <a:r>
              <a:rPr lang="cs-CZ" sz="4000" dirty="0" err="1">
                <a:latin typeface="Candara" panose="020E0502030303020204" pitchFamily="34" charset="0"/>
              </a:rPr>
              <a:t>Debóra</a:t>
            </a:r>
            <a:r>
              <a:rPr lang="cs-CZ" sz="4000" dirty="0">
                <a:latin typeface="Candara" panose="020E0502030303020204" pitchFamily="34" charset="0"/>
              </a:rPr>
              <a:t>, </a:t>
            </a:r>
            <a:r>
              <a:rPr lang="cs-CZ" sz="4000" dirty="0" err="1">
                <a:latin typeface="Candara" panose="020E0502030303020204" pitchFamily="34" charset="0"/>
              </a:rPr>
              <a:t>Bárak</a:t>
            </a:r>
            <a:r>
              <a:rPr lang="cs-CZ" sz="4000" dirty="0">
                <a:latin typeface="Candara" panose="020E0502030303020204" pitchFamily="34" charset="0"/>
              </a:rPr>
              <a:t>, </a:t>
            </a:r>
            <a:r>
              <a:rPr lang="cs-CZ" sz="4000" dirty="0" err="1">
                <a:latin typeface="Candara" panose="020E0502030303020204" pitchFamily="34" charset="0"/>
              </a:rPr>
              <a:t>Jáel</a:t>
            </a:r>
            <a:endParaRPr lang="cs-CZ" sz="4000" dirty="0">
              <a:latin typeface="Candara" panose="020E0502030303020204" pitchFamily="34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BEBB099E-84DE-DE5D-B152-4DB969DF4650}"/>
              </a:ext>
            </a:extLst>
          </p:cNvPr>
          <p:cNvSpPr txBox="1">
            <a:spLocks/>
          </p:cNvSpPr>
          <p:nvPr/>
        </p:nvSpPr>
        <p:spPr>
          <a:xfrm>
            <a:off x="3000050" y="3234343"/>
            <a:ext cx="2375555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F: </a:t>
            </a:r>
            <a:r>
              <a:rPr lang="cs-CZ" sz="4000" dirty="0" err="1">
                <a:latin typeface="Candara" panose="020E0502030303020204" pitchFamily="34" charset="0"/>
              </a:rPr>
              <a:t>Gedeón</a:t>
            </a:r>
            <a:endParaRPr lang="cs-CZ" sz="4000" dirty="0">
              <a:latin typeface="Candara" panose="020E0502030303020204" pitchFamily="34" charset="0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47E511C6-BECF-6C54-0AE9-2EF3CC0719D6}"/>
              </a:ext>
            </a:extLst>
          </p:cNvPr>
          <p:cNvSpPr txBox="1">
            <a:spLocks/>
          </p:cNvSpPr>
          <p:nvPr/>
        </p:nvSpPr>
        <p:spPr>
          <a:xfrm>
            <a:off x="2383597" y="3839229"/>
            <a:ext cx="5640519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E’: </a:t>
            </a:r>
            <a:r>
              <a:rPr lang="cs-CZ" sz="4000" dirty="0" err="1">
                <a:latin typeface="Candara" panose="020E0502030303020204" pitchFamily="34" charset="0"/>
              </a:rPr>
              <a:t>Abímelek</a:t>
            </a:r>
            <a:r>
              <a:rPr lang="cs-CZ" sz="4000" dirty="0">
                <a:latin typeface="Candara" panose="020E0502030303020204" pitchFamily="34" charset="0"/>
              </a:rPr>
              <a:t> </a:t>
            </a:r>
            <a:r>
              <a:rPr lang="cs-CZ" sz="2400" dirty="0">
                <a:latin typeface="Candara" panose="020E0502030303020204" pitchFamily="34" charset="0"/>
              </a:rPr>
              <a:t>(+ </a:t>
            </a:r>
            <a:r>
              <a:rPr lang="cs-CZ" sz="2400" dirty="0" err="1">
                <a:latin typeface="Candara" panose="020E0502030303020204" pitchFamily="34" charset="0"/>
              </a:rPr>
              <a:t>Tóla</a:t>
            </a:r>
            <a:r>
              <a:rPr lang="cs-CZ" sz="2400" dirty="0">
                <a:latin typeface="Candara" panose="020E0502030303020204" pitchFamily="34" charset="0"/>
              </a:rPr>
              <a:t>, </a:t>
            </a:r>
            <a:r>
              <a:rPr lang="cs-CZ" sz="2400" dirty="0" err="1">
                <a:latin typeface="Candara" panose="020E0502030303020204" pitchFamily="34" charset="0"/>
              </a:rPr>
              <a:t>Jaír</a:t>
            </a:r>
            <a:r>
              <a:rPr lang="cs-CZ" sz="2400" dirty="0">
                <a:latin typeface="Candara" panose="020E0502030303020204" pitchFamily="34" charset="0"/>
              </a:rPr>
              <a:t>)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BAD53E2C-93AB-42DC-CDC1-43F3686DA579}"/>
              </a:ext>
            </a:extLst>
          </p:cNvPr>
          <p:cNvSpPr txBox="1">
            <a:spLocks/>
          </p:cNvSpPr>
          <p:nvPr/>
        </p:nvSpPr>
        <p:spPr>
          <a:xfrm>
            <a:off x="1787697" y="4444115"/>
            <a:ext cx="549668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D’: </a:t>
            </a:r>
            <a:r>
              <a:rPr lang="cs-CZ" sz="4000" dirty="0" err="1">
                <a:latin typeface="Candara" panose="020E0502030303020204" pitchFamily="34" charset="0"/>
              </a:rPr>
              <a:t>Jiftách</a:t>
            </a:r>
            <a:r>
              <a:rPr lang="cs-CZ" sz="2400" dirty="0">
                <a:latin typeface="Candara" panose="020E0502030303020204" pitchFamily="34" charset="0"/>
              </a:rPr>
              <a:t> (+ </a:t>
            </a:r>
            <a:r>
              <a:rPr lang="cs-CZ" sz="2400" dirty="0" err="1">
                <a:latin typeface="Candara" panose="020E0502030303020204" pitchFamily="34" charset="0"/>
              </a:rPr>
              <a:t>Ibsán</a:t>
            </a:r>
            <a:r>
              <a:rPr lang="cs-CZ" sz="2400" dirty="0">
                <a:latin typeface="Candara" panose="020E0502030303020204" pitchFamily="34" charset="0"/>
              </a:rPr>
              <a:t>, </a:t>
            </a:r>
            <a:r>
              <a:rPr lang="cs-CZ" sz="2400" dirty="0" err="1">
                <a:latin typeface="Candara" panose="020E0502030303020204" pitchFamily="34" charset="0"/>
              </a:rPr>
              <a:t>Elón</a:t>
            </a:r>
            <a:r>
              <a:rPr lang="cs-CZ" sz="2400" dirty="0">
                <a:latin typeface="Candara" panose="020E0502030303020204" pitchFamily="34" charset="0"/>
              </a:rPr>
              <a:t>, </a:t>
            </a:r>
            <a:r>
              <a:rPr lang="cs-CZ" sz="2400" dirty="0" err="1">
                <a:latin typeface="Candara" panose="020E0502030303020204" pitchFamily="34" charset="0"/>
              </a:rPr>
              <a:t>Abdón</a:t>
            </a:r>
            <a:r>
              <a:rPr lang="cs-CZ" sz="2400" dirty="0">
                <a:latin typeface="Candara" panose="020E0502030303020204" pitchFamily="34" charset="0"/>
              </a:rPr>
              <a:t>)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E0451D2B-BC20-2F0A-5A08-F4B474689367}"/>
              </a:ext>
            </a:extLst>
          </p:cNvPr>
          <p:cNvSpPr txBox="1">
            <a:spLocks/>
          </p:cNvSpPr>
          <p:nvPr/>
        </p:nvSpPr>
        <p:spPr>
          <a:xfrm>
            <a:off x="1191803" y="5049001"/>
            <a:ext cx="2752626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C’: Samson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B899DF93-225F-CFD7-F474-D3E0B772DE43}"/>
              </a:ext>
            </a:extLst>
          </p:cNvPr>
          <p:cNvSpPr txBox="1">
            <a:spLocks/>
          </p:cNvSpPr>
          <p:nvPr/>
        </p:nvSpPr>
        <p:spPr>
          <a:xfrm>
            <a:off x="678095" y="5653887"/>
            <a:ext cx="484463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B’: 1. závěr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17–18)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7FA6A36F-859A-A52C-DED8-FC2D10545004}"/>
              </a:ext>
            </a:extLst>
          </p:cNvPr>
          <p:cNvSpPr txBox="1">
            <a:spLocks/>
          </p:cNvSpPr>
          <p:nvPr/>
        </p:nvSpPr>
        <p:spPr>
          <a:xfrm>
            <a:off x="-4" y="6258773"/>
            <a:ext cx="5375609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A’: 2. závěr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19–21)</a:t>
            </a:r>
          </a:p>
        </p:txBody>
      </p:sp>
    </p:spTree>
    <p:extLst>
      <p:ext uri="{BB962C8B-B14F-4D97-AF65-F5344CB8AC3E}">
        <p14:creationId xmlns:p14="http://schemas.microsoft.com/office/powerpoint/2010/main" val="643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FCFE06AC-45E5-17BC-BB4E-D996A68DE1AA}"/>
              </a:ext>
            </a:extLst>
          </p:cNvPr>
          <p:cNvSpPr/>
          <p:nvPr/>
        </p:nvSpPr>
        <p:spPr>
          <a:xfrm>
            <a:off x="1787698" y="2029226"/>
            <a:ext cx="10071223" cy="5449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: se zakulacenými rohy 35">
            <a:extLst>
              <a:ext uri="{FF2B5EF4-FFF2-40B4-BE49-F238E27FC236}">
                <a16:creationId xmlns:a16="http://schemas.microsoft.com/office/drawing/2014/main" id="{3250CC03-AB85-907A-E1FA-3B98FD0E227E}"/>
              </a:ext>
            </a:extLst>
          </p:cNvPr>
          <p:cNvSpPr/>
          <p:nvPr/>
        </p:nvSpPr>
        <p:spPr>
          <a:xfrm>
            <a:off x="1787697" y="4444115"/>
            <a:ext cx="10071223" cy="5449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: se zakulacenými rohy 24">
            <a:extLst>
              <a:ext uri="{FF2B5EF4-FFF2-40B4-BE49-F238E27FC236}">
                <a16:creationId xmlns:a16="http://schemas.microsoft.com/office/drawing/2014/main" id="{8B1B6F60-880C-FC50-ADC1-6CE074E340D4}"/>
              </a:ext>
            </a:extLst>
          </p:cNvPr>
          <p:cNvSpPr/>
          <p:nvPr/>
        </p:nvSpPr>
        <p:spPr>
          <a:xfrm>
            <a:off x="1074820" y="5078956"/>
            <a:ext cx="7735231" cy="5449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: se zakulacenými rohy 23">
            <a:extLst>
              <a:ext uri="{FF2B5EF4-FFF2-40B4-BE49-F238E27FC236}">
                <a16:creationId xmlns:a16="http://schemas.microsoft.com/office/drawing/2014/main" id="{DFF6A895-4F50-DCD8-91D9-607744C0B7E7}"/>
              </a:ext>
            </a:extLst>
          </p:cNvPr>
          <p:cNvSpPr/>
          <p:nvPr/>
        </p:nvSpPr>
        <p:spPr>
          <a:xfrm>
            <a:off x="1074820" y="1419685"/>
            <a:ext cx="7735231" cy="5449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: se zakulacenými rohy 25">
            <a:extLst>
              <a:ext uri="{FF2B5EF4-FFF2-40B4-BE49-F238E27FC236}">
                <a16:creationId xmlns:a16="http://schemas.microsoft.com/office/drawing/2014/main" id="{B5702DC5-689E-B6F9-208A-E4B390D693B7}"/>
              </a:ext>
            </a:extLst>
          </p:cNvPr>
          <p:cNvSpPr/>
          <p:nvPr/>
        </p:nvSpPr>
        <p:spPr>
          <a:xfrm>
            <a:off x="1787697" y="2041017"/>
            <a:ext cx="10071223" cy="5449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B42D8DEF-7CFA-712C-74B2-AF605E5080D8}"/>
              </a:ext>
            </a:extLst>
          </p:cNvPr>
          <p:cNvSpPr/>
          <p:nvPr/>
        </p:nvSpPr>
        <p:spPr>
          <a:xfrm>
            <a:off x="1787696" y="4455906"/>
            <a:ext cx="10071223" cy="5449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: se zakulacenými rohy 27">
            <a:extLst>
              <a:ext uri="{FF2B5EF4-FFF2-40B4-BE49-F238E27FC236}">
                <a16:creationId xmlns:a16="http://schemas.microsoft.com/office/drawing/2014/main" id="{5920F475-14FE-9B23-DCA0-F9168A406ADC}"/>
              </a:ext>
            </a:extLst>
          </p:cNvPr>
          <p:cNvSpPr/>
          <p:nvPr/>
        </p:nvSpPr>
        <p:spPr>
          <a:xfrm>
            <a:off x="2343570" y="2654170"/>
            <a:ext cx="9305827" cy="544975"/>
          </a:xfrm>
          <a:prstGeom prst="roundRect">
            <a:avLst/>
          </a:prstGeom>
          <a:solidFill>
            <a:srgbClr val="FF9F9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: se zakulacenými rohy 28">
            <a:extLst>
              <a:ext uri="{FF2B5EF4-FFF2-40B4-BE49-F238E27FC236}">
                <a16:creationId xmlns:a16="http://schemas.microsoft.com/office/drawing/2014/main" id="{6A2CBC47-285F-3E5F-026C-2219DC19E0A9}"/>
              </a:ext>
            </a:extLst>
          </p:cNvPr>
          <p:cNvSpPr/>
          <p:nvPr/>
        </p:nvSpPr>
        <p:spPr>
          <a:xfrm>
            <a:off x="2343570" y="3860967"/>
            <a:ext cx="9305827" cy="544975"/>
          </a:xfrm>
          <a:prstGeom prst="roundRect">
            <a:avLst/>
          </a:prstGeom>
          <a:solidFill>
            <a:srgbClr val="FF9F9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: se zakulacenými rohy 29">
            <a:extLst>
              <a:ext uri="{FF2B5EF4-FFF2-40B4-BE49-F238E27FC236}">
                <a16:creationId xmlns:a16="http://schemas.microsoft.com/office/drawing/2014/main" id="{4B312268-5D62-AEE7-B3A6-2621227B2E3B}"/>
              </a:ext>
            </a:extLst>
          </p:cNvPr>
          <p:cNvSpPr/>
          <p:nvPr/>
        </p:nvSpPr>
        <p:spPr>
          <a:xfrm>
            <a:off x="-44810" y="241543"/>
            <a:ext cx="4975030" cy="5449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: se zakulacenými rohy 30">
            <a:extLst>
              <a:ext uri="{FF2B5EF4-FFF2-40B4-BE49-F238E27FC236}">
                <a16:creationId xmlns:a16="http://schemas.microsoft.com/office/drawing/2014/main" id="{F989FD37-83C3-8B5F-2644-9CE2B4783EF2}"/>
              </a:ext>
            </a:extLst>
          </p:cNvPr>
          <p:cNvSpPr/>
          <p:nvPr/>
        </p:nvSpPr>
        <p:spPr>
          <a:xfrm>
            <a:off x="-44810" y="6302238"/>
            <a:ext cx="4975030" cy="5449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: se zakulacenými rohy 31">
            <a:extLst>
              <a:ext uri="{FF2B5EF4-FFF2-40B4-BE49-F238E27FC236}">
                <a16:creationId xmlns:a16="http://schemas.microsoft.com/office/drawing/2014/main" id="{135AD249-B55D-4BC4-B7B8-727FA820BADA}"/>
              </a:ext>
            </a:extLst>
          </p:cNvPr>
          <p:cNvSpPr/>
          <p:nvPr/>
        </p:nvSpPr>
        <p:spPr>
          <a:xfrm>
            <a:off x="512534" y="862919"/>
            <a:ext cx="5375609" cy="544975"/>
          </a:xfrm>
          <a:prstGeom prst="roundRect">
            <a:avLst/>
          </a:prstGeom>
          <a:solidFill>
            <a:srgbClr val="FFEEB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: se zakulacenými rohy 32">
            <a:extLst>
              <a:ext uri="{FF2B5EF4-FFF2-40B4-BE49-F238E27FC236}">
                <a16:creationId xmlns:a16="http://schemas.microsoft.com/office/drawing/2014/main" id="{0590FB1A-8CDA-4680-B6C7-88F2A49994DE}"/>
              </a:ext>
            </a:extLst>
          </p:cNvPr>
          <p:cNvSpPr/>
          <p:nvPr/>
        </p:nvSpPr>
        <p:spPr>
          <a:xfrm>
            <a:off x="512533" y="5712021"/>
            <a:ext cx="5375609" cy="544975"/>
          </a:xfrm>
          <a:prstGeom prst="roundRect">
            <a:avLst/>
          </a:prstGeom>
          <a:solidFill>
            <a:srgbClr val="FFEEB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06E0A5E3-0C47-59E1-316C-FB7A5A775C1C}"/>
              </a:ext>
            </a:extLst>
          </p:cNvPr>
          <p:cNvSpPr/>
          <p:nvPr/>
        </p:nvSpPr>
        <p:spPr>
          <a:xfrm>
            <a:off x="2844249" y="3278594"/>
            <a:ext cx="2783553" cy="544975"/>
          </a:xfrm>
          <a:prstGeom prst="roundRect">
            <a:avLst/>
          </a:prstGeom>
          <a:solidFill>
            <a:srgbClr val="BD92DE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nak násobení 14">
            <a:extLst>
              <a:ext uri="{FF2B5EF4-FFF2-40B4-BE49-F238E27FC236}">
                <a16:creationId xmlns:a16="http://schemas.microsoft.com/office/drawing/2014/main" id="{C7DFBD81-7E8F-6298-B1B9-42CA6519D139}"/>
              </a:ext>
            </a:extLst>
          </p:cNvPr>
          <p:cNvSpPr/>
          <p:nvPr/>
        </p:nvSpPr>
        <p:spPr>
          <a:xfrm>
            <a:off x="-2483265" y="-2454262"/>
            <a:ext cx="11293316" cy="11933542"/>
          </a:xfrm>
          <a:prstGeom prst="mathMultiply">
            <a:avLst>
              <a:gd name="adj1" fmla="val 136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162" y="209913"/>
            <a:ext cx="3077066" cy="520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Struktura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1" y="209913"/>
            <a:ext cx="521927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A: 1. úvod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1,1 – 2,5)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9AAB9C2-D76F-E5E2-CF29-A489AABDAFDD}"/>
              </a:ext>
            </a:extLst>
          </p:cNvPr>
          <p:cNvSpPr txBox="1">
            <a:spLocks/>
          </p:cNvSpPr>
          <p:nvPr/>
        </p:nvSpPr>
        <p:spPr>
          <a:xfrm>
            <a:off x="678095" y="814799"/>
            <a:ext cx="5417905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B: 2. úvod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2,6 – 3,6)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32E8ADD-6EB0-D40E-781A-CE9D5BA5CCD7}"/>
              </a:ext>
            </a:extLst>
          </p:cNvPr>
          <p:cNvSpPr txBox="1">
            <a:spLocks/>
          </p:cNvSpPr>
          <p:nvPr/>
        </p:nvSpPr>
        <p:spPr>
          <a:xfrm>
            <a:off x="1191802" y="1419685"/>
            <a:ext cx="2375555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C: </a:t>
            </a:r>
            <a:r>
              <a:rPr lang="cs-CZ" sz="4000" dirty="0" err="1">
                <a:latin typeface="Candara" panose="020E0502030303020204" pitchFamily="34" charset="0"/>
              </a:rPr>
              <a:t>Otníel</a:t>
            </a:r>
            <a:endParaRPr lang="cs-CZ" sz="4000" dirty="0">
              <a:latin typeface="Candara" panose="020E0502030303020204" pitchFamily="34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08AD106-9308-DD05-DB92-3C53F5AA279C}"/>
              </a:ext>
            </a:extLst>
          </p:cNvPr>
          <p:cNvSpPr txBox="1">
            <a:spLocks/>
          </p:cNvSpPr>
          <p:nvPr/>
        </p:nvSpPr>
        <p:spPr>
          <a:xfrm>
            <a:off x="1787699" y="2024571"/>
            <a:ext cx="4649427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D: </a:t>
            </a:r>
            <a:r>
              <a:rPr lang="cs-CZ" sz="4000" dirty="0" err="1">
                <a:latin typeface="Candara" panose="020E0502030303020204" pitchFamily="34" charset="0"/>
              </a:rPr>
              <a:t>Ehúd</a:t>
            </a:r>
            <a:r>
              <a:rPr lang="cs-CZ" sz="4000" dirty="0">
                <a:latin typeface="Candara" panose="020E0502030303020204" pitchFamily="34" charset="0"/>
              </a:rPr>
              <a:t> </a:t>
            </a:r>
            <a:r>
              <a:rPr lang="cs-CZ" sz="2400" dirty="0">
                <a:latin typeface="Candara" panose="020E0502030303020204" pitchFamily="34" charset="0"/>
              </a:rPr>
              <a:t>(+ </a:t>
            </a:r>
            <a:r>
              <a:rPr lang="cs-CZ" sz="2400" dirty="0" err="1">
                <a:latin typeface="Candara" panose="020E0502030303020204" pitchFamily="34" charset="0"/>
              </a:rPr>
              <a:t>Šamgar</a:t>
            </a:r>
            <a:r>
              <a:rPr lang="cs-CZ" sz="2400" dirty="0">
                <a:latin typeface="Candara" panose="020E0502030303020204" pitchFamily="34" charset="0"/>
              </a:rPr>
              <a:t>)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DE6BC1F-CAB4-239D-E130-752A37FB8816}"/>
              </a:ext>
            </a:extLst>
          </p:cNvPr>
          <p:cNvSpPr txBox="1">
            <a:spLocks/>
          </p:cNvSpPr>
          <p:nvPr/>
        </p:nvSpPr>
        <p:spPr>
          <a:xfrm>
            <a:off x="2383599" y="2629457"/>
            <a:ext cx="4993246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E: </a:t>
            </a:r>
            <a:r>
              <a:rPr lang="cs-CZ" sz="4000" dirty="0" err="1">
                <a:latin typeface="Candara" panose="020E0502030303020204" pitchFamily="34" charset="0"/>
              </a:rPr>
              <a:t>Debóra</a:t>
            </a:r>
            <a:r>
              <a:rPr lang="cs-CZ" sz="4000" dirty="0">
                <a:latin typeface="Candara" panose="020E0502030303020204" pitchFamily="34" charset="0"/>
              </a:rPr>
              <a:t>, </a:t>
            </a:r>
            <a:r>
              <a:rPr lang="cs-CZ" sz="4000" dirty="0" err="1">
                <a:latin typeface="Candara" panose="020E0502030303020204" pitchFamily="34" charset="0"/>
              </a:rPr>
              <a:t>Bárak</a:t>
            </a:r>
            <a:r>
              <a:rPr lang="cs-CZ" sz="4000" dirty="0">
                <a:latin typeface="Candara" panose="020E0502030303020204" pitchFamily="34" charset="0"/>
              </a:rPr>
              <a:t>, </a:t>
            </a:r>
            <a:r>
              <a:rPr lang="cs-CZ" sz="4000" dirty="0" err="1">
                <a:latin typeface="Candara" panose="020E0502030303020204" pitchFamily="34" charset="0"/>
              </a:rPr>
              <a:t>Jáel</a:t>
            </a:r>
            <a:endParaRPr lang="cs-CZ" sz="4000" dirty="0">
              <a:latin typeface="Candara" panose="020E0502030303020204" pitchFamily="34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BEBB099E-84DE-DE5D-B152-4DB969DF4650}"/>
              </a:ext>
            </a:extLst>
          </p:cNvPr>
          <p:cNvSpPr txBox="1">
            <a:spLocks/>
          </p:cNvSpPr>
          <p:nvPr/>
        </p:nvSpPr>
        <p:spPr>
          <a:xfrm>
            <a:off x="3000050" y="3234343"/>
            <a:ext cx="2375555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F: </a:t>
            </a:r>
            <a:r>
              <a:rPr lang="cs-CZ" sz="4000" dirty="0" err="1">
                <a:latin typeface="Candara" panose="020E0502030303020204" pitchFamily="34" charset="0"/>
              </a:rPr>
              <a:t>Gedeón</a:t>
            </a:r>
            <a:endParaRPr lang="cs-CZ" sz="4000" dirty="0">
              <a:latin typeface="Candara" panose="020E0502030303020204" pitchFamily="34" charset="0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47E511C6-BECF-6C54-0AE9-2EF3CC0719D6}"/>
              </a:ext>
            </a:extLst>
          </p:cNvPr>
          <p:cNvSpPr txBox="1">
            <a:spLocks/>
          </p:cNvSpPr>
          <p:nvPr/>
        </p:nvSpPr>
        <p:spPr>
          <a:xfrm>
            <a:off x="2383597" y="3839229"/>
            <a:ext cx="5640519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E’: </a:t>
            </a:r>
            <a:r>
              <a:rPr lang="cs-CZ" sz="4000" dirty="0" err="1">
                <a:latin typeface="Candara" panose="020E0502030303020204" pitchFamily="34" charset="0"/>
              </a:rPr>
              <a:t>Abímelek</a:t>
            </a:r>
            <a:r>
              <a:rPr lang="cs-CZ" sz="4000" dirty="0">
                <a:latin typeface="Candara" panose="020E0502030303020204" pitchFamily="34" charset="0"/>
              </a:rPr>
              <a:t> </a:t>
            </a:r>
            <a:r>
              <a:rPr lang="cs-CZ" sz="2400" dirty="0">
                <a:latin typeface="Candara" panose="020E0502030303020204" pitchFamily="34" charset="0"/>
              </a:rPr>
              <a:t>(+ </a:t>
            </a:r>
            <a:r>
              <a:rPr lang="cs-CZ" sz="2400" dirty="0" err="1">
                <a:latin typeface="Candara" panose="020E0502030303020204" pitchFamily="34" charset="0"/>
              </a:rPr>
              <a:t>Tóla</a:t>
            </a:r>
            <a:r>
              <a:rPr lang="cs-CZ" sz="2400" dirty="0">
                <a:latin typeface="Candara" panose="020E0502030303020204" pitchFamily="34" charset="0"/>
              </a:rPr>
              <a:t>, </a:t>
            </a:r>
            <a:r>
              <a:rPr lang="cs-CZ" sz="2400" dirty="0" err="1">
                <a:latin typeface="Candara" panose="020E0502030303020204" pitchFamily="34" charset="0"/>
              </a:rPr>
              <a:t>Jaír</a:t>
            </a:r>
            <a:r>
              <a:rPr lang="cs-CZ" sz="2400" dirty="0">
                <a:latin typeface="Candara" panose="020E0502030303020204" pitchFamily="34" charset="0"/>
              </a:rPr>
              <a:t>)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BAD53E2C-93AB-42DC-CDC1-43F3686DA579}"/>
              </a:ext>
            </a:extLst>
          </p:cNvPr>
          <p:cNvSpPr txBox="1">
            <a:spLocks/>
          </p:cNvSpPr>
          <p:nvPr/>
        </p:nvSpPr>
        <p:spPr>
          <a:xfrm>
            <a:off x="1787697" y="4444115"/>
            <a:ext cx="549668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D’: </a:t>
            </a:r>
            <a:r>
              <a:rPr lang="cs-CZ" sz="4000" dirty="0" err="1">
                <a:latin typeface="Candara" panose="020E0502030303020204" pitchFamily="34" charset="0"/>
              </a:rPr>
              <a:t>Jiftách</a:t>
            </a:r>
            <a:r>
              <a:rPr lang="cs-CZ" sz="2400" dirty="0">
                <a:latin typeface="Candara" panose="020E0502030303020204" pitchFamily="34" charset="0"/>
              </a:rPr>
              <a:t> (+ </a:t>
            </a:r>
            <a:r>
              <a:rPr lang="cs-CZ" sz="2400" dirty="0" err="1">
                <a:latin typeface="Candara" panose="020E0502030303020204" pitchFamily="34" charset="0"/>
              </a:rPr>
              <a:t>Ibsán</a:t>
            </a:r>
            <a:r>
              <a:rPr lang="cs-CZ" sz="2400" dirty="0">
                <a:latin typeface="Candara" panose="020E0502030303020204" pitchFamily="34" charset="0"/>
              </a:rPr>
              <a:t>, </a:t>
            </a:r>
            <a:r>
              <a:rPr lang="cs-CZ" sz="2400" dirty="0" err="1">
                <a:latin typeface="Candara" panose="020E0502030303020204" pitchFamily="34" charset="0"/>
              </a:rPr>
              <a:t>Elón</a:t>
            </a:r>
            <a:r>
              <a:rPr lang="cs-CZ" sz="2400" dirty="0">
                <a:latin typeface="Candara" panose="020E0502030303020204" pitchFamily="34" charset="0"/>
              </a:rPr>
              <a:t>, </a:t>
            </a:r>
            <a:r>
              <a:rPr lang="cs-CZ" sz="2400" dirty="0" err="1">
                <a:latin typeface="Candara" panose="020E0502030303020204" pitchFamily="34" charset="0"/>
              </a:rPr>
              <a:t>Abdón</a:t>
            </a:r>
            <a:r>
              <a:rPr lang="cs-CZ" sz="2400" dirty="0">
                <a:latin typeface="Candara" panose="020E0502030303020204" pitchFamily="34" charset="0"/>
              </a:rPr>
              <a:t>)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E0451D2B-BC20-2F0A-5A08-F4B474689367}"/>
              </a:ext>
            </a:extLst>
          </p:cNvPr>
          <p:cNvSpPr txBox="1">
            <a:spLocks/>
          </p:cNvSpPr>
          <p:nvPr/>
        </p:nvSpPr>
        <p:spPr>
          <a:xfrm>
            <a:off x="1191803" y="5049001"/>
            <a:ext cx="2752626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C’: Samson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B899DF93-225F-CFD7-F474-D3E0B772DE43}"/>
              </a:ext>
            </a:extLst>
          </p:cNvPr>
          <p:cNvSpPr txBox="1">
            <a:spLocks/>
          </p:cNvSpPr>
          <p:nvPr/>
        </p:nvSpPr>
        <p:spPr>
          <a:xfrm>
            <a:off x="678095" y="5653887"/>
            <a:ext cx="484463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B’: 1. závěr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17–18)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7FA6A36F-859A-A52C-DED8-FC2D10545004}"/>
              </a:ext>
            </a:extLst>
          </p:cNvPr>
          <p:cNvSpPr txBox="1">
            <a:spLocks/>
          </p:cNvSpPr>
          <p:nvPr/>
        </p:nvSpPr>
        <p:spPr>
          <a:xfrm>
            <a:off x="-4" y="6258773"/>
            <a:ext cx="5375609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A’: 2. závěr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19–21)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95C9246C-0839-EEDF-D348-1AE85AD7D149}"/>
              </a:ext>
            </a:extLst>
          </p:cNvPr>
          <p:cNvSpPr/>
          <p:nvPr/>
        </p:nvSpPr>
        <p:spPr>
          <a:xfrm>
            <a:off x="2687800" y="3174432"/>
            <a:ext cx="3205425" cy="72470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22E0505A-6CC4-B2DF-B3B6-3764680AB798}"/>
              </a:ext>
            </a:extLst>
          </p:cNvPr>
          <p:cNvSpPr/>
          <p:nvPr/>
        </p:nvSpPr>
        <p:spPr>
          <a:xfrm>
            <a:off x="906987" y="4989090"/>
            <a:ext cx="3205425" cy="724708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31AD4337-6D5E-4A08-3841-F8225D1CB748}"/>
              </a:ext>
            </a:extLst>
          </p:cNvPr>
          <p:cNvSpPr txBox="1">
            <a:spLocks/>
          </p:cNvSpPr>
          <p:nvPr/>
        </p:nvSpPr>
        <p:spPr>
          <a:xfrm>
            <a:off x="7579251" y="1419685"/>
            <a:ext cx="3537929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ndara" panose="020E0502030303020204" pitchFamily="34" charset="0"/>
              </a:rPr>
              <a:t>ženy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4489A1B-5290-CD17-A70E-302446CF84A3}"/>
              </a:ext>
            </a:extLst>
          </p:cNvPr>
          <p:cNvSpPr txBox="1">
            <a:spLocks/>
          </p:cNvSpPr>
          <p:nvPr/>
        </p:nvSpPr>
        <p:spPr>
          <a:xfrm>
            <a:off x="7579251" y="2024571"/>
            <a:ext cx="4353680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ndara" panose="020E0502030303020204" pitchFamily="34" charset="0"/>
              </a:rPr>
              <a:t>boj u jordánských brodů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2EC471E0-1459-4F2C-0FCB-A2B65F5C4761}"/>
              </a:ext>
            </a:extLst>
          </p:cNvPr>
          <p:cNvSpPr txBox="1">
            <a:spLocks/>
          </p:cNvSpPr>
          <p:nvPr/>
        </p:nvSpPr>
        <p:spPr>
          <a:xfrm>
            <a:off x="7579251" y="5049001"/>
            <a:ext cx="3537929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ndara" panose="020E0502030303020204" pitchFamily="34" charset="0"/>
              </a:rPr>
              <a:t>ženy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5B1974F4-4CD3-F48B-3181-80F40D8E3C48}"/>
              </a:ext>
            </a:extLst>
          </p:cNvPr>
          <p:cNvSpPr txBox="1">
            <a:spLocks/>
          </p:cNvSpPr>
          <p:nvPr/>
        </p:nvSpPr>
        <p:spPr>
          <a:xfrm>
            <a:off x="7579251" y="4444115"/>
            <a:ext cx="4353680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ndara" panose="020E0502030303020204" pitchFamily="34" charset="0"/>
              </a:rPr>
              <a:t>boj u jordánských brodů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12B9685E-1C98-33D9-9FCB-80832BBC5301}"/>
              </a:ext>
            </a:extLst>
          </p:cNvPr>
          <p:cNvSpPr txBox="1">
            <a:spLocks/>
          </p:cNvSpPr>
          <p:nvPr/>
        </p:nvSpPr>
        <p:spPr>
          <a:xfrm>
            <a:off x="7579251" y="2629457"/>
            <a:ext cx="4353680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ndara" panose="020E0502030303020204" pitchFamily="34" charset="0"/>
              </a:rPr>
              <a:t>hrdinky ukončují bitvu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71F8B4CC-020F-96CC-8124-E2719BD00528}"/>
              </a:ext>
            </a:extLst>
          </p:cNvPr>
          <p:cNvSpPr txBox="1">
            <a:spLocks/>
          </p:cNvSpPr>
          <p:nvPr/>
        </p:nvSpPr>
        <p:spPr>
          <a:xfrm>
            <a:off x="7579251" y="3839229"/>
            <a:ext cx="4353680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ndara" panose="020E0502030303020204" pitchFamily="34" charset="0"/>
              </a:rPr>
              <a:t>hrdinky ukončují bitvu</a:t>
            </a:r>
          </a:p>
        </p:txBody>
      </p:sp>
      <p:sp>
        <p:nvSpPr>
          <p:cNvPr id="35" name="Nadpis 1">
            <a:extLst>
              <a:ext uri="{FF2B5EF4-FFF2-40B4-BE49-F238E27FC236}">
                <a16:creationId xmlns:a16="http://schemas.microsoft.com/office/drawing/2014/main" id="{79AE1DFE-5C2C-CF30-06A7-FE3085D8D060}"/>
              </a:ext>
            </a:extLst>
          </p:cNvPr>
          <p:cNvSpPr txBox="1">
            <a:spLocks/>
          </p:cNvSpPr>
          <p:nvPr/>
        </p:nvSpPr>
        <p:spPr>
          <a:xfrm>
            <a:off x="8988741" y="6270564"/>
            <a:ext cx="3077066" cy="520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latin typeface="Candara" panose="020E0502030303020204" pitchFamily="34" charset="0"/>
              </a:rPr>
              <a:t>Smutná četba</a:t>
            </a:r>
          </a:p>
        </p:txBody>
      </p:sp>
    </p:spTree>
    <p:extLst>
      <p:ext uri="{BB962C8B-B14F-4D97-AF65-F5344CB8AC3E}">
        <p14:creationId xmlns:p14="http://schemas.microsoft.com/office/powerpoint/2010/main" val="54465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6" grpId="0" animBg="1"/>
      <p:bldP spid="25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14" grpId="0" animBg="1"/>
      <p:bldP spid="16" grpId="0" animBg="1"/>
      <p:bldP spid="17" grpId="0"/>
      <p:bldP spid="19" grpId="0"/>
      <p:bldP spid="20" grpId="0"/>
      <p:bldP spid="21" grpId="0"/>
      <p:bldP spid="22" grpId="0"/>
      <p:bldP spid="2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0E03E-28D3-AFA8-B3A3-0EBFE1B6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3696" y="19050"/>
            <a:ext cx="4188303" cy="691757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Candara" panose="020E0502030303020204" pitchFamily="34" charset="0"/>
              </a:rPr>
              <a:t>Soudců a Jozue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09E6909-28BA-E55A-3BB0-FDEB7A5681ED}"/>
              </a:ext>
            </a:extLst>
          </p:cNvPr>
          <p:cNvSpPr txBox="1">
            <a:spLocks/>
          </p:cNvSpPr>
          <p:nvPr/>
        </p:nvSpPr>
        <p:spPr>
          <a:xfrm>
            <a:off x="2" y="9888"/>
            <a:ext cx="2143124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Jozue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9AAB9C2-D76F-E5E2-CF29-A489AABDAFDD}"/>
              </a:ext>
            </a:extLst>
          </p:cNvPr>
          <p:cNvSpPr txBox="1">
            <a:spLocks/>
          </p:cNvSpPr>
          <p:nvPr/>
        </p:nvSpPr>
        <p:spPr>
          <a:xfrm>
            <a:off x="-4" y="463520"/>
            <a:ext cx="3386067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1. část (</a:t>
            </a:r>
            <a:r>
              <a:rPr lang="cs-CZ" sz="4000" dirty="0" err="1">
                <a:latin typeface="Candara" panose="020E0502030303020204" pitchFamily="34" charset="0"/>
              </a:rPr>
              <a:t>Jz</a:t>
            </a:r>
            <a:r>
              <a:rPr lang="cs-CZ" sz="4000" dirty="0">
                <a:latin typeface="Candara" panose="020E0502030303020204" pitchFamily="34" charset="0"/>
              </a:rPr>
              <a:t> 1–12)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32E8ADD-6EB0-D40E-781A-CE9D5BA5CCD7}"/>
              </a:ext>
            </a:extLst>
          </p:cNvPr>
          <p:cNvSpPr txBox="1">
            <a:spLocks/>
          </p:cNvSpPr>
          <p:nvPr/>
        </p:nvSpPr>
        <p:spPr>
          <a:xfrm>
            <a:off x="3998891" y="463520"/>
            <a:ext cx="3695160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2. část (</a:t>
            </a:r>
            <a:r>
              <a:rPr lang="cs-CZ" sz="4000" dirty="0" err="1">
                <a:latin typeface="Candara" panose="020E0502030303020204" pitchFamily="34" charset="0"/>
              </a:rPr>
              <a:t>Jz</a:t>
            </a:r>
            <a:r>
              <a:rPr lang="cs-CZ" sz="4000" dirty="0">
                <a:latin typeface="Candara" panose="020E0502030303020204" pitchFamily="34" charset="0"/>
              </a:rPr>
              <a:t> 13–19)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08AD106-9308-DD05-DB92-3C53F5AA279C}"/>
              </a:ext>
            </a:extLst>
          </p:cNvPr>
          <p:cNvSpPr txBox="1">
            <a:spLocks/>
          </p:cNvSpPr>
          <p:nvPr/>
        </p:nvSpPr>
        <p:spPr>
          <a:xfrm>
            <a:off x="8306879" y="463520"/>
            <a:ext cx="388512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3. část (</a:t>
            </a:r>
            <a:r>
              <a:rPr lang="cs-CZ" sz="4000" dirty="0" err="1">
                <a:latin typeface="Candara" panose="020E0502030303020204" pitchFamily="34" charset="0"/>
              </a:rPr>
              <a:t>Jz</a:t>
            </a:r>
            <a:r>
              <a:rPr lang="cs-CZ" sz="4000" dirty="0">
                <a:latin typeface="Candara" panose="020E0502030303020204" pitchFamily="34" charset="0"/>
              </a:rPr>
              <a:t> 20–24)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6B5EC4D6-C1E0-7BA5-5536-C846B29DF546}"/>
              </a:ext>
            </a:extLst>
          </p:cNvPr>
          <p:cNvSpPr txBox="1">
            <a:spLocks/>
          </p:cNvSpPr>
          <p:nvPr/>
        </p:nvSpPr>
        <p:spPr>
          <a:xfrm>
            <a:off x="1" y="3334113"/>
            <a:ext cx="2143124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Soudců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F5B68FF8-71BD-747B-F9B0-6AD65C2B969D}"/>
              </a:ext>
            </a:extLst>
          </p:cNvPr>
          <p:cNvSpPr txBox="1">
            <a:spLocks/>
          </p:cNvSpPr>
          <p:nvPr/>
        </p:nvSpPr>
        <p:spPr>
          <a:xfrm>
            <a:off x="-5" y="3806795"/>
            <a:ext cx="3695160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1. část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1–3,6)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ACD23AA8-86C4-E02A-25AD-0CCF3E2B0055}"/>
              </a:ext>
            </a:extLst>
          </p:cNvPr>
          <p:cNvSpPr txBox="1">
            <a:spLocks/>
          </p:cNvSpPr>
          <p:nvPr/>
        </p:nvSpPr>
        <p:spPr>
          <a:xfrm>
            <a:off x="3808929" y="3806795"/>
            <a:ext cx="4194767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2. část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3,7 – 16)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EA6AD59F-A955-902A-B203-B5F5505DF0DC}"/>
              </a:ext>
            </a:extLst>
          </p:cNvPr>
          <p:cNvSpPr txBox="1">
            <a:spLocks/>
          </p:cNvSpPr>
          <p:nvPr/>
        </p:nvSpPr>
        <p:spPr>
          <a:xfrm>
            <a:off x="8306878" y="3806795"/>
            <a:ext cx="3885121" cy="604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ndara" panose="020E0502030303020204" pitchFamily="34" charset="0"/>
              </a:rPr>
              <a:t>3. část (</a:t>
            </a:r>
            <a:r>
              <a:rPr lang="cs-CZ" sz="4000" dirty="0" err="1">
                <a:latin typeface="Candara" panose="020E0502030303020204" pitchFamily="34" charset="0"/>
              </a:rPr>
              <a:t>Sd</a:t>
            </a:r>
            <a:r>
              <a:rPr lang="cs-CZ" sz="4000" dirty="0">
                <a:latin typeface="Candara" panose="020E0502030303020204" pitchFamily="34" charset="0"/>
              </a:rPr>
              <a:t> 17–18)</a:t>
            </a:r>
            <a:endParaRPr lang="cs-CZ" sz="2400" dirty="0">
              <a:latin typeface="Candara" panose="020E0502030303020204" pitchFamily="34" charset="0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EE0D0AE6-6966-16B1-21C7-E6DC85B3224C}"/>
              </a:ext>
            </a:extLst>
          </p:cNvPr>
          <p:cNvSpPr txBox="1">
            <a:spLocks/>
          </p:cNvSpPr>
          <p:nvPr/>
        </p:nvSpPr>
        <p:spPr>
          <a:xfrm>
            <a:off x="0" y="1028836"/>
            <a:ext cx="2210603" cy="1600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0070C0"/>
                </a:solidFill>
                <a:latin typeface="Candara" panose="020E0502030303020204" pitchFamily="34" charset="0"/>
              </a:rPr>
              <a:t>bez Mojžíše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solidFill>
                  <a:srgbClr val="00B050"/>
                </a:solidFill>
                <a:latin typeface="Candara" panose="020E0502030303020204" pitchFamily="34" charset="0"/>
              </a:rPr>
              <a:t>bez země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solidFill>
                  <a:srgbClr val="CC3300"/>
                </a:solidFill>
                <a:latin typeface="Candara" panose="020E0502030303020204" pitchFamily="34" charset="0"/>
              </a:rPr>
              <a:t>nejistota Z–V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79256DE3-8817-B54B-0CDD-1AA6CDC38F2C}"/>
              </a:ext>
            </a:extLst>
          </p:cNvPr>
          <p:cNvSpPr txBox="1">
            <a:spLocks/>
          </p:cNvSpPr>
          <p:nvPr/>
        </p:nvSpPr>
        <p:spPr>
          <a:xfrm>
            <a:off x="4545282" y="1028836"/>
            <a:ext cx="3885121" cy="21463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00B050"/>
                </a:solidFill>
                <a:latin typeface="Candara" panose="020E0502030303020204" pitchFamily="34" charset="0"/>
              </a:rPr>
              <a:t>spravedlivé 	</a:t>
            </a:r>
          </a:p>
          <a:p>
            <a:r>
              <a:rPr lang="cs-CZ" sz="2800" dirty="0">
                <a:solidFill>
                  <a:srgbClr val="00B050"/>
                </a:solidFill>
                <a:latin typeface="Candara" panose="020E0502030303020204" pitchFamily="34" charset="0"/>
              </a:rPr>
              <a:t>	rozdělení země;</a:t>
            </a:r>
            <a:br>
              <a:rPr lang="cs-CZ" sz="2800" dirty="0">
                <a:solidFill>
                  <a:srgbClr val="00B050"/>
                </a:solidFill>
                <a:latin typeface="Candara" panose="020E0502030303020204" pitchFamily="34" charset="0"/>
              </a:rPr>
            </a:br>
            <a:r>
              <a:rPr lang="cs-CZ" sz="2800" dirty="0">
                <a:latin typeface="Candara" panose="020E0502030303020204" pitchFamily="34" charset="0"/>
              </a:rPr>
              <a:t>i pro rodiny bez 	mužského 	potomka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75A4E32E-4135-3FFE-E8A9-18D2C569B3AA}"/>
              </a:ext>
            </a:extLst>
          </p:cNvPr>
          <p:cNvSpPr txBox="1">
            <a:spLocks/>
          </p:cNvSpPr>
          <p:nvPr/>
        </p:nvSpPr>
        <p:spPr>
          <a:xfrm>
            <a:off x="8495461" y="1059261"/>
            <a:ext cx="3629864" cy="19875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  <a:t>plán na zbožné vedení,</a:t>
            </a:r>
            <a:br>
              <a:rPr lang="cs-CZ" sz="2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</a:br>
            <a:r>
              <a:rPr lang="cs-CZ" sz="2800" dirty="0">
                <a:latin typeface="Candara" panose="020E0502030303020204" pitchFamily="34" charset="0"/>
              </a:rPr>
              <a:t>plán zamezit závist,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solidFill>
                  <a:srgbClr val="CC3300"/>
                </a:solidFill>
                <a:latin typeface="Candara" panose="020E0502030303020204" pitchFamily="34" charset="0"/>
              </a:rPr>
              <a:t>shoda Z–V,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  <a:t>obnova smlouvy</a:t>
            </a: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338B1790-534C-89BB-F5BB-AF5E2343F59E}"/>
              </a:ext>
            </a:extLst>
          </p:cNvPr>
          <p:cNvSpPr txBox="1">
            <a:spLocks/>
          </p:cNvSpPr>
          <p:nvPr/>
        </p:nvSpPr>
        <p:spPr>
          <a:xfrm>
            <a:off x="94982" y="4371408"/>
            <a:ext cx="3386067" cy="23059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0070C0"/>
                </a:solidFill>
                <a:latin typeface="Candara" panose="020E0502030303020204" pitchFamily="34" charset="0"/>
              </a:rPr>
              <a:t>Jozue mrtev,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solidFill>
                  <a:srgbClr val="CC3300"/>
                </a:solidFill>
                <a:latin typeface="Candara" panose="020E0502030303020204" pitchFamily="34" charset="0"/>
              </a:rPr>
              <a:t>spojenectví kmenů 	jen zčásti,</a:t>
            </a:r>
            <a:br>
              <a:rPr lang="cs-CZ" sz="2800" dirty="0">
                <a:solidFill>
                  <a:srgbClr val="CC3300"/>
                </a:solidFill>
                <a:latin typeface="Candara" panose="020E0502030303020204" pitchFamily="34" charset="0"/>
              </a:rPr>
            </a:br>
            <a:r>
              <a:rPr lang="cs-CZ" sz="2800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  <a:t>smlouva narušena,</a:t>
            </a:r>
            <a:br>
              <a:rPr lang="cs-CZ" sz="2800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</a:br>
            <a:r>
              <a:rPr lang="cs-CZ" sz="2800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  <a:t>odpadlictví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44FF0FD3-B2A1-3706-8549-F0C9E54BC1F6}"/>
              </a:ext>
            </a:extLst>
          </p:cNvPr>
          <p:cNvSpPr txBox="1">
            <a:spLocks/>
          </p:cNvSpPr>
          <p:nvPr/>
        </p:nvSpPr>
        <p:spPr>
          <a:xfrm>
            <a:off x="4191254" y="4406190"/>
            <a:ext cx="3597779" cy="23059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latin typeface="Candara" panose="020E0502030303020204" pitchFamily="34" charset="0"/>
              </a:rPr>
              <a:t>vůdcové vítězí 	v bitvách, </a:t>
            </a:r>
          </a:p>
          <a:p>
            <a:r>
              <a:rPr lang="cs-CZ" sz="2800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  <a:t>ale nevedou </a:t>
            </a:r>
          </a:p>
          <a:p>
            <a:r>
              <a:rPr lang="cs-CZ" sz="2800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  <a:t>	lid k pokání, </a:t>
            </a:r>
            <a:br>
              <a:rPr lang="cs-CZ" sz="2800" dirty="0">
                <a:latin typeface="Candara" panose="020E0502030303020204" pitchFamily="34" charset="0"/>
              </a:rPr>
            </a:br>
            <a:r>
              <a:rPr lang="cs-CZ" sz="2800" dirty="0">
                <a:solidFill>
                  <a:srgbClr val="00B050"/>
                </a:solidFill>
                <a:latin typeface="Candara" panose="020E0502030303020204" pitchFamily="34" charset="0"/>
              </a:rPr>
              <a:t>v zemi jsou nepřátelé,</a:t>
            </a:r>
          </a:p>
          <a:p>
            <a:r>
              <a:rPr lang="cs-CZ" sz="2800" dirty="0">
                <a:solidFill>
                  <a:srgbClr val="CC3300"/>
                </a:solidFill>
                <a:latin typeface="Candara" panose="020E0502030303020204" pitchFamily="34" charset="0"/>
              </a:rPr>
              <a:t>kmeny se sváří</a:t>
            </a: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61EBD624-2169-68B1-A494-A60FCDE7057E}"/>
              </a:ext>
            </a:extLst>
          </p:cNvPr>
          <p:cNvSpPr txBox="1">
            <a:spLocks/>
          </p:cNvSpPr>
          <p:nvPr/>
        </p:nvSpPr>
        <p:spPr>
          <a:xfrm>
            <a:off x="8499795" y="4406191"/>
            <a:ext cx="3386067" cy="1600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andara" panose="020E0502030303020204" pitchFamily="34" charset="0"/>
              </a:rPr>
              <a:t>bezbožnost, </a:t>
            </a:r>
            <a:r>
              <a:rPr lang="cs-CZ" sz="2800" dirty="0">
                <a:solidFill>
                  <a:srgbClr val="CC3300"/>
                </a:solidFill>
                <a:latin typeface="Candara" panose="020E0502030303020204" pitchFamily="34" charset="0"/>
              </a:rPr>
              <a:t>nejednota kmenů</a:t>
            </a: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02597340-02A4-2DF5-0B7B-1CE2497DEBAD}"/>
              </a:ext>
            </a:extLst>
          </p:cNvPr>
          <p:cNvSpPr txBox="1">
            <a:spLocks/>
          </p:cNvSpPr>
          <p:nvPr/>
        </p:nvSpPr>
        <p:spPr>
          <a:xfrm>
            <a:off x="1583516" y="2161689"/>
            <a:ext cx="2507885" cy="12126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0070C0"/>
                </a:solidFill>
                <a:latin typeface="Candara" panose="020E0502030303020204" pitchFamily="34" charset="0"/>
              </a:rPr>
              <a:t>&gt; skvělý vůdce</a:t>
            </a:r>
          </a:p>
          <a:p>
            <a:r>
              <a:rPr lang="cs-CZ" sz="2800" dirty="0">
                <a:solidFill>
                  <a:srgbClr val="00B050"/>
                </a:solidFill>
                <a:latin typeface="Candara" panose="020E0502030303020204" pitchFamily="34" charset="0"/>
              </a:rPr>
              <a:t>&gt; země dobyta</a:t>
            </a:r>
          </a:p>
          <a:p>
            <a:r>
              <a:rPr lang="cs-CZ" sz="2800" dirty="0">
                <a:solidFill>
                  <a:srgbClr val="CC3300"/>
                </a:solidFill>
                <a:latin typeface="Candara" panose="020E0502030303020204" pitchFamily="34" charset="0"/>
              </a:rPr>
              <a:t>&gt; jednotný lid </a:t>
            </a:r>
          </a:p>
        </p:txBody>
      </p:sp>
    </p:spTree>
    <p:extLst>
      <p:ext uri="{BB962C8B-B14F-4D97-AF65-F5344CB8AC3E}">
        <p14:creationId xmlns:p14="http://schemas.microsoft.com/office/powerpoint/2010/main" val="173519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5" grpId="0"/>
      <p:bldP spid="26" grpId="0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2.4|2.4|4.8|8|5.8|8.9|3.5|2.9|10.7|15.3|15.4|0.4|0.4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691</Words>
  <Application>Microsoft Office PowerPoint</Application>
  <PresentationFormat>Širokoúhlá obrazovka</PresentationFormat>
  <Paragraphs>148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Motiv Office</vt:lpstr>
      <vt:lpstr>Kniha Soudců</vt:lpstr>
      <vt:lpstr>Kontext</vt:lpstr>
      <vt:lpstr>Kniha Soudců</vt:lpstr>
      <vt:lpstr>Chiasmus</vt:lpstr>
      <vt:lpstr>Chiasmus</vt:lpstr>
      <vt:lpstr>Chiasmus</vt:lpstr>
      <vt:lpstr>Struktura</vt:lpstr>
      <vt:lpstr>Struktura</vt:lpstr>
      <vt:lpstr>Soudců a Jozue</vt:lpstr>
      <vt:lpstr>Jednotlivosti</vt:lpstr>
      <vt:lpstr>Kontext</vt:lpstr>
      <vt:lpstr>Žd 11,32–34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Kniha Soudců</dc:title>
  <dc:creator>reviewer</dc:creator>
  <cp:lastModifiedBy>reviewer</cp:lastModifiedBy>
  <cp:revision>20</cp:revision>
  <dcterms:created xsi:type="dcterms:W3CDTF">2023-10-05T20:10:42Z</dcterms:created>
  <dcterms:modified xsi:type="dcterms:W3CDTF">2023-10-07T18:16:25Z</dcterms:modified>
</cp:coreProperties>
</file>