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93" r:id="rId3"/>
    <p:sldId id="294" r:id="rId4"/>
    <p:sldId id="295" r:id="rId5"/>
    <p:sldId id="256" r:id="rId6"/>
    <p:sldId id="279" r:id="rId7"/>
    <p:sldId id="278" r:id="rId8"/>
    <p:sldId id="274" r:id="rId9"/>
    <p:sldId id="275" r:id="rId10"/>
    <p:sldId id="261" r:id="rId11"/>
    <p:sldId id="288" r:id="rId12"/>
    <p:sldId id="257" r:id="rId13"/>
    <p:sldId id="260" r:id="rId14"/>
    <p:sldId id="272" r:id="rId15"/>
    <p:sldId id="271" r:id="rId16"/>
    <p:sldId id="264" r:id="rId17"/>
    <p:sldId id="287" r:id="rId18"/>
    <p:sldId id="265" r:id="rId19"/>
    <p:sldId id="259" r:id="rId20"/>
    <p:sldId id="290" r:id="rId21"/>
    <p:sldId id="263" r:id="rId22"/>
    <p:sldId id="273" r:id="rId23"/>
    <p:sldId id="276" r:id="rId24"/>
    <p:sldId id="291" r:id="rId25"/>
    <p:sldId id="289" r:id="rId26"/>
    <p:sldId id="262" r:id="rId27"/>
    <p:sldId id="266" r:id="rId28"/>
    <p:sldId id="267" r:id="rId29"/>
    <p:sldId id="280" r:id="rId30"/>
    <p:sldId id="283" r:id="rId31"/>
    <p:sldId id="284" r:id="rId32"/>
    <p:sldId id="286" r:id="rId33"/>
    <p:sldId id="285" r:id="rId34"/>
    <p:sldId id="281" r:id="rId35"/>
    <p:sldId id="282" r:id="rId36"/>
  </p:sldIdLst>
  <p:sldSz cx="12192000" cy="6858000"/>
  <p:notesSz cx="6858000" cy="9144000"/>
  <p:photoAlbum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20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4FC9A1-03C6-4EE1-87CB-069FEB087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90D08C-B249-476F-80E6-9CA385845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F3D371-D430-4227-86A3-9D71FE473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1CCE-6867-4030-BCF6-501405688F85}" type="datetimeFigureOut">
              <a:rPr lang="cs-CZ" smtClean="0"/>
              <a:t>03.06.2020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B9E516B-2E82-4ABA-8F10-DB8D14573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BD1E38-3752-45F1-BCEE-11A08C03A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CE849-33BF-4A2B-AF55-D74D58F2B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441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DC9BB2-FE68-4147-958D-3D0166809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43F6926-22AB-4252-BAEB-9F0B2B58A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835CD5-2C0A-4DB1-896B-DA139D5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1CCE-6867-4030-BCF6-501405688F85}" type="datetimeFigureOut">
              <a:rPr lang="cs-CZ" smtClean="0"/>
              <a:t>03.06.2020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40CB60-973D-448C-8815-B0815D2BA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3B992A-42F3-4725-8F0D-1E02E719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CE849-33BF-4A2B-AF55-D74D58F2B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3630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4AC00B9-6B6F-4D85-B0E6-F5CAF1F0ED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64661EE-2508-4151-9B80-7D01279AC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205BCA-5A91-4E66-B103-C1D2D2ABA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1CCE-6867-4030-BCF6-501405688F85}" type="datetimeFigureOut">
              <a:rPr lang="cs-CZ" smtClean="0"/>
              <a:t>03.06.2020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171BC5-C9E7-4B97-B5EA-FF846EAE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97CD61-B538-424B-9872-BB3E35C3B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CE849-33BF-4A2B-AF55-D74D58F2B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2221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E785E6-971A-4383-9DE2-7375035E0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2F0664-A4B1-4B6F-B291-4DB0B66E7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BD9A3F-FCCE-4EEE-869D-19F01516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1CCE-6867-4030-BCF6-501405688F85}" type="datetimeFigureOut">
              <a:rPr lang="cs-CZ" smtClean="0"/>
              <a:t>03.06.2020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8DA461E-413E-4641-BE89-ED3B614DD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629B1F-8E07-4A82-A469-557E8BBF0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CE849-33BF-4A2B-AF55-D74D58F2B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059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A8873E-BD01-4C9E-9DDB-457101BD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86CD790-4527-4838-B854-6CAE9E4F3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EC180D-37E7-41DD-9BB9-C18BDAA0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1CCE-6867-4030-BCF6-501405688F85}" type="datetimeFigureOut">
              <a:rPr lang="cs-CZ" smtClean="0"/>
              <a:t>03.06.2020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8145843-B185-4A9C-9853-0856767F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C76356-CCC9-4961-9D12-518CDE012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CE849-33BF-4A2B-AF55-D74D58F2B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6727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508B6C-A9BA-48C3-8888-6AE81CC4C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3A58A3-6F7C-43DE-BA70-A4CA47DFA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095AE48-2341-4727-BC8A-E19C49EC7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53CA39C-FA38-46D8-89B8-4284FEE37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1CCE-6867-4030-BCF6-501405688F85}" type="datetimeFigureOut">
              <a:rPr lang="cs-CZ" smtClean="0"/>
              <a:t>03.06.2020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8B54005-FD7B-4BC4-8851-CC0FD6CE6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2118A75-1121-481A-B291-8E8794E99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CE849-33BF-4A2B-AF55-D74D58F2B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3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D2AD3A-28B2-43C7-A087-889F566B8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B082627-3E09-4677-B6A6-51B8F1576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ECED63B-2DB8-49C8-AC41-4EDA40BE9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52B0EEE-4F65-4EE1-86AC-012E66201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91E1E74-FD60-4B96-A768-124CD7734C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F4D7D36-0A71-4435-984B-92A8F644F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1CCE-6867-4030-BCF6-501405688F85}" type="datetimeFigureOut">
              <a:rPr lang="cs-CZ" smtClean="0"/>
              <a:t>03.06.2020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548CA03-16DD-4832-8898-7314F6BD7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44DED5E-9A9A-487A-AE63-951D87937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CE849-33BF-4A2B-AF55-D74D58F2B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733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9C95D1-15CF-48AB-8F31-43D27CE01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9AB6AD6-4210-417E-AA06-7563E0E3D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1CCE-6867-4030-BCF6-501405688F85}" type="datetimeFigureOut">
              <a:rPr lang="cs-CZ" smtClean="0"/>
              <a:t>03.06.2020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FC3776F-BF0F-4C26-9EED-598D8CF91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A8E9B2C-A7E3-4B28-85CD-F852DFD9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CE849-33BF-4A2B-AF55-D74D58F2B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519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8A9D0BB-6458-4AA1-91A1-A452BE708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1CCE-6867-4030-BCF6-501405688F85}" type="datetimeFigureOut">
              <a:rPr lang="cs-CZ" smtClean="0"/>
              <a:t>03.06.2020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099002A-BA96-4A98-93AF-1AF3FF919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5FC6FCF-E492-4C09-AA24-1AB929ED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CE849-33BF-4A2B-AF55-D74D58F2B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079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11785C-B02A-4A7E-94C0-C26FE6045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AF5542-4133-4975-BA6D-081B744A5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51DDC20-14DE-4B61-BF2A-290BEB5FF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C85283-95F5-4A01-9E4A-6D50C0CC6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1CCE-6867-4030-BCF6-501405688F85}" type="datetimeFigureOut">
              <a:rPr lang="cs-CZ" smtClean="0"/>
              <a:t>03.06.2020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4C266B8-AEDA-435A-A90A-56F9F1033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6C434D-68A8-4331-8D88-DDE4ACF7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CE849-33BF-4A2B-AF55-D74D58F2B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5023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3DA287-340E-4988-B260-02851655B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298B715-9D60-4DDA-9C81-6E4E9244B1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D90EB5-BF41-4A2A-8E7D-05C714D98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DCCCC83-B27E-4868-A5D7-20874114E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1CCE-6867-4030-BCF6-501405688F85}" type="datetimeFigureOut">
              <a:rPr lang="cs-CZ" smtClean="0"/>
              <a:t>03.06.2020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8766B2B-E2F0-4A83-968C-3BCE909CD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B89E028-E444-4411-9484-ADF89B67D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CE849-33BF-4A2B-AF55-D74D58F2B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577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291496E-A5DA-4FFE-9145-184EA7D9B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4B3ADE9-4FF1-46B2-BC0C-2C67A80F5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8A555F-D0B2-4DB7-AAFE-ACCBB68DB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01CCE-6867-4030-BCF6-501405688F85}" type="datetimeFigureOut">
              <a:rPr lang="cs-CZ" smtClean="0"/>
              <a:t>03.06.2020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4963B0-8CDE-469E-8B74-2D5EB35CF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721EE35-74C3-4C24-8F5A-FB23DFF1BD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CE849-33BF-4A2B-AF55-D74D58F2B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07715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D0BB4A-0C83-4D0E-BE9F-A5F70164A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887898"/>
          </a:xfrm>
        </p:spPr>
        <p:txBody>
          <a:bodyPr>
            <a:normAutofit/>
          </a:bodyPr>
          <a:lstStyle/>
          <a:p>
            <a:pPr algn="ctr"/>
            <a:r>
              <a:rPr lang="cs-CZ" sz="6600" dirty="0"/>
              <a:t>Co se promítalo při setkání </a:t>
            </a:r>
            <a:br>
              <a:rPr lang="cs-CZ" sz="6600" dirty="0"/>
            </a:br>
            <a:r>
              <a:rPr lang="cs-CZ" sz="6600" dirty="0"/>
              <a:t>o proseckých bohoslužbách</a:t>
            </a:r>
          </a:p>
        </p:txBody>
      </p:sp>
    </p:spTree>
    <p:extLst>
      <p:ext uri="{BB962C8B-B14F-4D97-AF65-F5344CB8AC3E}">
        <p14:creationId xmlns:p14="http://schemas.microsoft.com/office/powerpoint/2010/main" val="2293665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309ded53f1e9fe7b0dea2f3cafefe3bd">
            <a:extLst>
              <a:ext uri="{FF2B5EF4-FFF2-40B4-BE49-F238E27FC236}">
                <a16:creationId xmlns:a16="http://schemas.microsoft.com/office/drawing/2014/main" id="{3F4A046A-0C0A-4BEC-9272-3B9130D293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00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AD44A1C-E309-464F-8E99-FEC2A2C9F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84"/>
          <a:stretch/>
        </p:blipFill>
        <p:spPr>
          <a:xfrm>
            <a:off x="1577339" y="0"/>
            <a:ext cx="9037321" cy="653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78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bf8d857d15cec17afadbaed6b6b0b50">
            <a:extLst>
              <a:ext uri="{FF2B5EF4-FFF2-40B4-BE49-F238E27FC236}">
                <a16:creationId xmlns:a16="http://schemas.microsoft.com/office/drawing/2014/main" id="{5323E04F-4932-481D-A66D-D42915F8B9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44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7f2385aa2dc6e0b63b60d47bab2dff8f">
            <a:extLst>
              <a:ext uri="{FF2B5EF4-FFF2-40B4-BE49-F238E27FC236}">
                <a16:creationId xmlns:a16="http://schemas.microsoft.com/office/drawing/2014/main" id="{90E4B40D-B7CB-48E5-B737-288B5B891D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875"/>
            <a:ext cx="12192000" cy="403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86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SC03115">
            <a:extLst>
              <a:ext uri="{FF2B5EF4-FFF2-40B4-BE49-F238E27FC236}">
                <a16:creationId xmlns:a16="http://schemas.microsoft.com/office/drawing/2014/main" id="{CB7485C7-1DCD-4BEA-AF55-2A97A89725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48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SC03014">
            <a:extLst>
              <a:ext uri="{FF2B5EF4-FFF2-40B4-BE49-F238E27FC236}">
                <a16:creationId xmlns:a16="http://schemas.microsoft.com/office/drawing/2014/main" id="{26B5E6E8-06B5-4A23-A948-2FB6C2CA19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00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6506373a8927fed38c97533857afb903">
            <a:extLst>
              <a:ext uri="{FF2B5EF4-FFF2-40B4-BE49-F238E27FC236}">
                <a16:creationId xmlns:a16="http://schemas.microsoft.com/office/drawing/2014/main" id="{FD6D47FC-5C54-453A-BE56-29FF9249E3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63" y="0"/>
            <a:ext cx="7075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02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99F36A1-0B18-4F68-A869-EE3F68966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82"/>
          <a:stretch/>
        </p:blipFill>
        <p:spPr>
          <a:xfrm>
            <a:off x="1529108" y="-1"/>
            <a:ext cx="9276496" cy="682710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46BE2B5-7CA4-4F89-AB55-34E366ABBF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04" t="85886" r="48602" b="9609"/>
          <a:stretch/>
        </p:blipFill>
        <p:spPr>
          <a:xfrm>
            <a:off x="5799437" y="6518188"/>
            <a:ext cx="593124" cy="3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43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90988796_10157292529461553_8104701968720592896_n">
            <a:extLst>
              <a:ext uri="{FF2B5EF4-FFF2-40B4-BE49-F238E27FC236}">
                <a16:creationId xmlns:a16="http://schemas.microsoft.com/office/drawing/2014/main" id="{ABE56BDE-7F32-4889-9EA5-4C74957827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138" y="0"/>
            <a:ext cx="8720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27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6aae2cab-005c-47ea-9c71-35e37435fbec">
            <a:extLst>
              <a:ext uri="{FF2B5EF4-FFF2-40B4-BE49-F238E27FC236}">
                <a16:creationId xmlns:a16="http://schemas.microsoft.com/office/drawing/2014/main" id="{7773E673-38AD-4D9B-A669-D26424DA0C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08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1F16B48-C16A-4B0E-9A44-D9E8B6409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2" y="0"/>
            <a:ext cx="11550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65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C431043-913C-44E4-B1C8-85080AC13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975"/>
            <a:ext cx="12192000" cy="64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07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6223651_">
            <a:extLst>
              <a:ext uri="{FF2B5EF4-FFF2-40B4-BE49-F238E27FC236}">
                <a16:creationId xmlns:a16="http://schemas.microsoft.com/office/drawing/2014/main" id="{F887C31A-1065-4057-AF94-C47EA61E78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75" y="0"/>
            <a:ext cx="9137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17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IMG_7768">
            <a:extLst>
              <a:ext uri="{FF2B5EF4-FFF2-40B4-BE49-F238E27FC236}">
                <a16:creationId xmlns:a16="http://schemas.microsoft.com/office/drawing/2014/main" id="{F2A118DD-3B28-4A9E-92AD-1CC6AB5032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" y="0"/>
            <a:ext cx="1057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57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stažený soubor">
            <a:extLst>
              <a:ext uri="{FF2B5EF4-FFF2-40B4-BE49-F238E27FC236}">
                <a16:creationId xmlns:a16="http://schemas.microsoft.com/office/drawing/2014/main" id="{D7D1312E-6DE9-4733-87F4-0E73F1F179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0"/>
            <a:ext cx="1079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58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7f2385aa2dc6e0b63b60d47bab2dff8f">
            <a:extLst>
              <a:ext uri="{FF2B5EF4-FFF2-40B4-BE49-F238E27FC236}">
                <a16:creationId xmlns:a16="http://schemas.microsoft.com/office/drawing/2014/main" id="{90E4B40D-B7CB-48E5-B737-288B5B891D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875"/>
            <a:ext cx="12192000" cy="403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2BC88B4-B5E7-45C2-BF45-7C76978E0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996" y="0"/>
            <a:ext cx="9606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0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469259_10150871863986553_976961242_o">
            <a:extLst>
              <a:ext uri="{FF2B5EF4-FFF2-40B4-BE49-F238E27FC236}">
                <a16:creationId xmlns:a16="http://schemas.microsoft.com/office/drawing/2014/main" id="{FDF574FB-7AC5-4159-B122-62C5C1340F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8" y="0"/>
            <a:ext cx="9151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82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96794681_10157458449891553_870022149237112832_n">
            <a:extLst>
              <a:ext uri="{FF2B5EF4-FFF2-40B4-BE49-F238E27FC236}">
                <a16:creationId xmlns:a16="http://schemas.microsoft.com/office/drawing/2014/main" id="{2AF89308-CF48-4C35-8C5C-653D87A7A0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48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96831078_10157458449841553_522393191425507328_n">
            <a:extLst>
              <a:ext uri="{FF2B5EF4-FFF2-40B4-BE49-F238E27FC236}">
                <a16:creationId xmlns:a16="http://schemas.microsoft.com/office/drawing/2014/main" id="{03E58786-DE79-422D-BFE5-C0898C5558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34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BFB455-380F-4790-8BA3-9AE67B1BB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a nevýhody</a:t>
            </a:r>
          </a:p>
        </p:txBody>
      </p:sp>
    </p:spTree>
    <p:extLst>
      <p:ext uri="{BB962C8B-B14F-4D97-AF65-F5344CB8AC3E}">
        <p14:creationId xmlns:p14="http://schemas.microsoft.com/office/powerpoint/2010/main" val="9298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506442B-9E6B-4E4C-876D-F7BA2C1E7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2" y="0"/>
            <a:ext cx="11550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918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90988796_10157292529461553_8104701968720592896_n">
            <a:extLst>
              <a:ext uri="{FF2B5EF4-FFF2-40B4-BE49-F238E27FC236}">
                <a16:creationId xmlns:a16="http://schemas.microsoft.com/office/drawing/2014/main" id="{ABE56BDE-7F32-4889-9EA5-4C74957827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138" y="0"/>
            <a:ext cx="8720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66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6aae2cab-005c-47ea-9c71-35e37435fbec">
            <a:extLst>
              <a:ext uri="{FF2B5EF4-FFF2-40B4-BE49-F238E27FC236}">
                <a16:creationId xmlns:a16="http://schemas.microsoft.com/office/drawing/2014/main" id="{7773E673-38AD-4D9B-A669-D26424DA0C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39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469259_10150871863986553_976961242_o">
            <a:extLst>
              <a:ext uri="{FF2B5EF4-FFF2-40B4-BE49-F238E27FC236}">
                <a16:creationId xmlns:a16="http://schemas.microsoft.com/office/drawing/2014/main" id="{FDF574FB-7AC5-4159-B122-62C5C1340F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8" y="0"/>
            <a:ext cx="9151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01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stažený soubor">
            <a:extLst>
              <a:ext uri="{FF2B5EF4-FFF2-40B4-BE49-F238E27FC236}">
                <a16:creationId xmlns:a16="http://schemas.microsoft.com/office/drawing/2014/main" id="{D7D1312E-6DE9-4733-87F4-0E73F1F179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0"/>
            <a:ext cx="1079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436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E471620-7951-4066-B80E-110AF6B5E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705" y="18574"/>
            <a:ext cx="7630590" cy="682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92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309ded53f1e9fe7b0dea2f3cafefe3bd">
            <a:extLst>
              <a:ext uri="{FF2B5EF4-FFF2-40B4-BE49-F238E27FC236}">
                <a16:creationId xmlns:a16="http://schemas.microsoft.com/office/drawing/2014/main" id="{3F4A046A-0C0A-4BEC-9272-3B9130D293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44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B4B7ABA-1801-4C59-A460-B2CA2FD2E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2" y="0"/>
            <a:ext cx="11550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65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652726-DE99-4605-BF3D-FBFBC8A590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Jak to vypadá v Knoflíku</a:t>
            </a:r>
          </a:p>
        </p:txBody>
      </p:sp>
    </p:spTree>
    <p:extLst>
      <p:ext uri="{BB962C8B-B14F-4D97-AF65-F5344CB8AC3E}">
        <p14:creationId xmlns:p14="http://schemas.microsoft.com/office/powerpoint/2010/main" val="475448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E471620-7951-4066-B80E-110AF6B5E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705" y="18574"/>
            <a:ext cx="7630590" cy="682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45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F314E5A-3F23-42E3-85CE-2F487FCE8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8" t="8289" b="18738"/>
          <a:stretch/>
        </p:blipFill>
        <p:spPr>
          <a:xfrm>
            <a:off x="0" y="568410"/>
            <a:ext cx="12191999" cy="523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34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9EE67FA-CAD9-4A50-9C2B-DC8E64ECE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0751"/>
            <a:ext cx="12192000" cy="467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05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knoflikzvenku">
            <a:extLst>
              <a:ext uri="{FF2B5EF4-FFF2-40B4-BE49-F238E27FC236}">
                <a16:creationId xmlns:a16="http://schemas.microsoft.com/office/drawing/2014/main" id="{371A7684-0E9D-4F63-8473-2D6B9CEDAE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121920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5013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17</Words>
  <Application>Microsoft Office PowerPoint</Application>
  <PresentationFormat>Širokoúhlá obrazovka</PresentationFormat>
  <Paragraphs>3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Motiv Office</vt:lpstr>
      <vt:lpstr>Co se promítalo při setkání  o proseckých bohoslužbách</vt:lpstr>
      <vt:lpstr>Prezentace aplikace PowerPoint</vt:lpstr>
      <vt:lpstr>Prezentace aplikace PowerPoint</vt:lpstr>
      <vt:lpstr>Prezentace aplikace PowerPoint</vt:lpstr>
      <vt:lpstr>Jak to vypadá v Knoflíku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Výhody a nevýhody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to vypadá v Knoflíku</dc:title>
  <dc:creator>Dittrich, Šimon</dc:creator>
  <cp:lastModifiedBy>Šimon Dittrich</cp:lastModifiedBy>
  <cp:revision>4</cp:revision>
  <dcterms:created xsi:type="dcterms:W3CDTF">2020-06-02T09:03:20Z</dcterms:created>
  <dcterms:modified xsi:type="dcterms:W3CDTF">2020-06-03T07:37:05Z</dcterms:modified>
</cp:coreProperties>
</file>