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88" r:id="rId2"/>
    <p:sldId id="300" r:id="rId3"/>
    <p:sldId id="289" r:id="rId4"/>
    <p:sldId id="290" r:id="rId5"/>
    <p:sldId id="291" r:id="rId6"/>
    <p:sldId id="257" r:id="rId7"/>
    <p:sldId id="258" r:id="rId8"/>
    <p:sldId id="259" r:id="rId9"/>
    <p:sldId id="260" r:id="rId10"/>
    <p:sldId id="262" r:id="rId11"/>
    <p:sldId id="292" r:id="rId12"/>
    <p:sldId id="263" r:id="rId13"/>
    <p:sldId id="264" r:id="rId14"/>
    <p:sldId id="293" r:id="rId15"/>
    <p:sldId id="296" r:id="rId16"/>
    <p:sldId id="298" r:id="rId17"/>
    <p:sldId id="299" r:id="rId18"/>
    <p:sldId id="295" r:id="rId19"/>
    <p:sldId id="294" r:id="rId20"/>
    <p:sldId id="265" r:id="rId21"/>
    <p:sldId id="297" r:id="rId2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467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70" d="100"/>
          <a:sy n="70" d="100"/>
        </p:scale>
        <p:origin x="536" y="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dirty="0"/>
              <a:t>8/3/2019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Panoramatický obrázek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8/3/2019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ázev a popis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8/3/2019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itace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1930400" y="3771174"/>
            <a:ext cx="727964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8/3/2019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Jmenov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8/3/2019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3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8/3/2019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3 sloupce s obrázk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8/3/2019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8/3/2019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8/3/2019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8/3/2019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8/3/2019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8/3/2019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8/3/2019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8/3/2019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8/3/2019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8/3/2019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8/3/2019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467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7000"/>
                </a:schemeClr>
              </a:gs>
              <a:gs pos="69000">
                <a:schemeClr val="bg2">
                  <a:lumMod val="40000"/>
                  <a:lumOff val="60000"/>
                  <a:alpha val="0"/>
                </a:schemeClr>
              </a:gs>
              <a:gs pos="36000">
                <a:schemeClr val="bg2">
                  <a:lumMod val="40000"/>
                  <a:lumOff val="6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9012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4509A250-FF31-4206-8172-F9D3106AACB1}" type="datetimeFigureOut">
              <a:rPr lang="en-US" dirty="0"/>
              <a:t>8/3/2019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67" r:id="rId10"/>
    <p:sldLayoutId id="2147483661" r:id="rId11"/>
    <p:sldLayoutId id="2147483664" r:id="rId12"/>
    <p:sldLayoutId id="2147483662" r:id="rId13"/>
    <p:sldLayoutId id="2147483669" r:id="rId14"/>
    <p:sldLayoutId id="2147483670" r:id="rId15"/>
    <p:sldLayoutId id="2147483658" r:id="rId16"/>
    <p:sldLayoutId id="2147483659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wmf"/><Relationship Id="rId2" Type="http://schemas.openxmlformats.org/officeDocument/2006/relationships/image" Target="../media/image14.w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33139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736" y="173736"/>
            <a:ext cx="7353037" cy="5330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97867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2413" y="3362701"/>
            <a:ext cx="5089667" cy="3376428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04888" y="141351"/>
            <a:ext cx="4863084" cy="6477468"/>
          </a:xfrm>
          <a:prstGeom prst="rect">
            <a:avLst/>
          </a:prstGeom>
        </p:spPr>
      </p:pic>
      <p:pic>
        <p:nvPicPr>
          <p:cNvPr id="8" name="Obrázek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04288" y="141351"/>
            <a:ext cx="4700842" cy="3132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12647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1" descr="C:\Users\Tom\AppData\Local\Microsoft\Windows\Temporary Internet Files\Content.IE5\0EQM20SD\MC900233298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441" y="183363"/>
            <a:ext cx="3750470" cy="314902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  <a:extLst/>
        </p:spPr>
      </p:pic>
      <p:pic>
        <p:nvPicPr>
          <p:cNvPr id="6" name="Picture 6" descr="C:\Users\Tom\AppData\Local\Microsoft\Windows\Temporary Internet Files\Content.IE5\2EBV0A4W\MC900254370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8401" y="1029495"/>
            <a:ext cx="2966327" cy="2189193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  <a:extLst/>
        </p:spPr>
      </p:pic>
      <p:pic>
        <p:nvPicPr>
          <p:cNvPr id="7" name="Picture 6" descr="http://www.kaduceus.cz/pictures/2011/05/2011-05-04.znaceni0007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4848" y="3742585"/>
            <a:ext cx="4352543" cy="289984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  <a:extLst/>
        </p:spPr>
      </p:pic>
      <p:pic>
        <p:nvPicPr>
          <p:cNvPr id="8" name="Picture 3" descr="D:\Photos\Sněžka\2009_0820Paseky_50067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719" b="38245"/>
          <a:stretch>
            <a:fillRect/>
          </a:stretch>
        </p:blipFill>
        <p:spPr bwMode="auto">
          <a:xfrm>
            <a:off x="7330087" y="183363"/>
            <a:ext cx="4593053" cy="3309645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  <a:extLst/>
        </p:spPr>
      </p:pic>
      <p:pic>
        <p:nvPicPr>
          <p:cNvPr id="3076" name="Picture 4" descr="SouvisejÃ­cÃ­ obrÃ¡zek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056" y="3584448"/>
            <a:ext cx="4602303" cy="3057976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108624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192024" y="145506"/>
            <a:ext cx="11887200" cy="54476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7200" b="1" dirty="0" smtClean="0"/>
              <a:t>Toto </a:t>
            </a:r>
            <a:r>
              <a:rPr lang="cs-CZ" sz="7200" b="1" dirty="0"/>
              <a:t>praví Hospodin zástupů: </a:t>
            </a:r>
            <a:endParaRPr lang="cs-CZ" sz="7200" b="1" dirty="0" smtClean="0"/>
          </a:p>
          <a:p>
            <a:endParaRPr lang="cs-CZ" sz="2000" b="1" u="sng" dirty="0" smtClean="0"/>
          </a:p>
          <a:p>
            <a:r>
              <a:rPr lang="cs-CZ" sz="8000" b="1" u="sng" dirty="0" smtClean="0"/>
              <a:t>Přemýšlejte </a:t>
            </a:r>
          </a:p>
          <a:p>
            <a:r>
              <a:rPr lang="cs-CZ" sz="8000" b="1" dirty="0"/>
              <a:t>	</a:t>
            </a:r>
            <a:r>
              <a:rPr lang="cs-CZ" sz="8000" b="1" dirty="0" smtClean="0"/>
              <a:t>								</a:t>
            </a:r>
            <a:r>
              <a:rPr lang="cs-CZ" sz="8000" b="1" u="sng" dirty="0" smtClean="0"/>
              <a:t>o </a:t>
            </a:r>
            <a:r>
              <a:rPr lang="cs-CZ" sz="8000" b="1" u="sng" dirty="0"/>
              <a:t>svých cestách</a:t>
            </a:r>
            <a:r>
              <a:rPr lang="cs-CZ" sz="8000" b="1" dirty="0" smtClean="0"/>
              <a:t>!</a:t>
            </a:r>
          </a:p>
          <a:p>
            <a:endParaRPr lang="cs-CZ" sz="4800" b="1" dirty="0" smtClean="0"/>
          </a:p>
          <a:p>
            <a:r>
              <a:rPr lang="cs-CZ" sz="4800" b="1" dirty="0" smtClean="0"/>
              <a:t>																			Ageus </a:t>
            </a:r>
            <a:r>
              <a:rPr lang="cs-CZ" sz="4800" b="1" dirty="0"/>
              <a:t>1:7  </a:t>
            </a:r>
            <a:endParaRPr lang="cs-CZ" sz="4800" dirty="0"/>
          </a:p>
        </p:txBody>
      </p:sp>
    </p:spTree>
    <p:extLst>
      <p:ext uri="{BB962C8B-B14F-4D97-AF65-F5344CB8AC3E}">
        <p14:creationId xmlns:p14="http://schemas.microsoft.com/office/powerpoint/2010/main" val="31219717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192024" y="145506"/>
            <a:ext cx="11887200" cy="60939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4800" b="1" dirty="0" smtClean="0"/>
              <a:t>Toto </a:t>
            </a:r>
            <a:r>
              <a:rPr lang="cs-CZ" sz="4800" b="1" dirty="0"/>
              <a:t>praví Hospodin: </a:t>
            </a:r>
            <a:endParaRPr lang="cs-CZ" sz="4800" b="1" dirty="0" smtClean="0"/>
          </a:p>
          <a:p>
            <a:r>
              <a:rPr lang="cs-CZ" sz="5400" b="1" u="sng" dirty="0" smtClean="0"/>
              <a:t>Zastavte </a:t>
            </a:r>
            <a:r>
              <a:rPr lang="cs-CZ" sz="5400" b="1" u="sng" dirty="0"/>
              <a:t>se na cestách a rozhlížejte se! </a:t>
            </a:r>
            <a:endParaRPr lang="cs-CZ" sz="5400" b="1" u="sng" dirty="0" smtClean="0"/>
          </a:p>
          <a:p>
            <a:r>
              <a:rPr lang="cs-CZ" sz="5400" b="1" dirty="0" smtClean="0"/>
              <a:t>Ptejte </a:t>
            </a:r>
            <a:r>
              <a:rPr lang="cs-CZ" sz="5400" b="1" dirty="0"/>
              <a:t>se na dávné stezky: </a:t>
            </a:r>
            <a:endParaRPr lang="cs-CZ" sz="5400" b="1" dirty="0" smtClean="0"/>
          </a:p>
          <a:p>
            <a:r>
              <a:rPr lang="cs-CZ" sz="5400" b="1" dirty="0"/>
              <a:t>	</a:t>
            </a:r>
            <a:r>
              <a:rPr lang="cs-CZ" sz="5400" b="1" dirty="0" smtClean="0"/>
              <a:t>								</a:t>
            </a:r>
            <a:r>
              <a:rPr lang="cs-CZ" sz="5400" b="1" u="sng" dirty="0" smtClean="0"/>
              <a:t>Kde </a:t>
            </a:r>
            <a:r>
              <a:rPr lang="cs-CZ" sz="5400" b="1" u="sng" dirty="0"/>
              <a:t>je ta dobrá cesta? </a:t>
            </a:r>
            <a:endParaRPr lang="cs-CZ" sz="5400" b="1" u="sng" dirty="0" smtClean="0"/>
          </a:p>
          <a:p>
            <a:r>
              <a:rPr lang="cs-CZ" sz="5400" b="1" u="sng" dirty="0" smtClean="0"/>
              <a:t>Jděte </a:t>
            </a:r>
            <a:r>
              <a:rPr lang="cs-CZ" sz="5400" b="1" u="sng" dirty="0"/>
              <a:t>po ní </a:t>
            </a:r>
            <a:r>
              <a:rPr lang="cs-CZ" sz="5400" b="1" u="sng" dirty="0" smtClean="0"/>
              <a:t>a </a:t>
            </a:r>
            <a:r>
              <a:rPr lang="cs-CZ" sz="5400" b="1" u="sng" dirty="0"/>
              <a:t>najděte </a:t>
            </a:r>
            <a:endParaRPr lang="cs-CZ" sz="5400" b="1" u="sng" dirty="0" smtClean="0"/>
          </a:p>
          <a:p>
            <a:r>
              <a:rPr lang="cs-CZ" sz="5400" b="1" dirty="0"/>
              <a:t>	</a:t>
            </a:r>
            <a:r>
              <a:rPr lang="cs-CZ" sz="5400" b="1" dirty="0" smtClean="0"/>
              <a:t>					</a:t>
            </a:r>
            <a:r>
              <a:rPr lang="cs-CZ" sz="5400" b="1" u="sng" dirty="0" smtClean="0"/>
              <a:t>místo </a:t>
            </a:r>
            <a:r>
              <a:rPr lang="cs-CZ" sz="5400" b="1" u="sng" dirty="0"/>
              <a:t>odpočinutí pro své duše</a:t>
            </a:r>
            <a:r>
              <a:rPr lang="cs-CZ" sz="5400" dirty="0"/>
              <a:t>.</a:t>
            </a:r>
          </a:p>
          <a:p>
            <a:endParaRPr lang="cs-CZ" sz="3600" b="1" dirty="0" smtClean="0"/>
          </a:p>
          <a:p>
            <a:r>
              <a:rPr lang="cs-CZ" sz="3600" b="1" dirty="0" smtClean="0"/>
              <a:t>																			</a:t>
            </a:r>
            <a:r>
              <a:rPr lang="cs-CZ" sz="3600" b="1" dirty="0"/>
              <a:t> Jeremiáš 6:16</a:t>
            </a:r>
            <a:r>
              <a:rPr lang="cs-CZ" sz="3600" dirty="0"/>
              <a:t> </a:t>
            </a:r>
            <a:r>
              <a:rPr lang="cs-CZ" sz="3600" b="1" dirty="0"/>
              <a:t> </a:t>
            </a:r>
            <a:endParaRPr lang="cs-CZ" sz="3600" dirty="0"/>
          </a:p>
        </p:txBody>
      </p:sp>
    </p:spTree>
    <p:extLst>
      <p:ext uri="{BB962C8B-B14F-4D97-AF65-F5344CB8AC3E}">
        <p14:creationId xmlns:p14="http://schemas.microsoft.com/office/powerpoint/2010/main" val="15613238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237744" y="319242"/>
            <a:ext cx="11521440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6000" b="1" dirty="0" smtClean="0"/>
              <a:t>…abychom </a:t>
            </a:r>
            <a:r>
              <a:rPr lang="cs-CZ" sz="6000" b="1" u="sng" dirty="0"/>
              <a:t>i my</a:t>
            </a:r>
            <a:r>
              <a:rPr lang="cs-CZ" sz="6000" b="1" dirty="0"/>
              <a:t>, </a:t>
            </a:r>
            <a:endParaRPr lang="cs-CZ" sz="6000" b="1" dirty="0" smtClean="0"/>
          </a:p>
          <a:p>
            <a:r>
              <a:rPr lang="cs-CZ" sz="6000" b="1" dirty="0" smtClean="0"/>
              <a:t>tak </a:t>
            </a:r>
            <a:r>
              <a:rPr lang="cs-CZ" sz="6000" b="1" dirty="0"/>
              <a:t>jako byl Kristus </a:t>
            </a:r>
            <a:endParaRPr lang="cs-CZ" sz="6000" b="1" dirty="0" smtClean="0"/>
          </a:p>
          <a:p>
            <a:r>
              <a:rPr lang="cs-CZ" sz="6000" b="1" dirty="0" smtClean="0"/>
              <a:t>skrze </a:t>
            </a:r>
            <a:r>
              <a:rPr lang="cs-CZ" sz="6000" b="1" dirty="0"/>
              <a:t>slávu Otce vzkříšen z mrtvých, </a:t>
            </a:r>
            <a:endParaRPr lang="cs-CZ" sz="6000" b="1" dirty="0" smtClean="0"/>
          </a:p>
          <a:p>
            <a:r>
              <a:rPr lang="cs-CZ" sz="6000" b="1" u="sng" dirty="0" smtClean="0"/>
              <a:t>vstoupili </a:t>
            </a:r>
            <a:r>
              <a:rPr lang="cs-CZ" sz="6000" b="1" u="sng" dirty="0"/>
              <a:t>na cestu nového </a:t>
            </a:r>
            <a:r>
              <a:rPr lang="cs-CZ" sz="6000" b="1" u="sng" dirty="0" smtClean="0"/>
              <a:t>života</a:t>
            </a:r>
            <a:r>
              <a:rPr lang="cs-CZ" sz="6000" b="1" dirty="0" smtClean="0"/>
              <a:t>.</a:t>
            </a:r>
          </a:p>
          <a:p>
            <a:endParaRPr lang="cs-CZ" sz="6000" b="1" dirty="0"/>
          </a:p>
          <a:p>
            <a:r>
              <a:rPr lang="cs-CZ" sz="4800" b="1" dirty="0" smtClean="0"/>
              <a:t>																			Řím 6:4</a:t>
            </a:r>
            <a:r>
              <a:rPr lang="cs-CZ" sz="4800" b="1" dirty="0"/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36456241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237744" y="319242"/>
            <a:ext cx="11521440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4800" b="1" dirty="0" smtClean="0"/>
              <a:t>Ježíš </a:t>
            </a:r>
            <a:r>
              <a:rPr lang="cs-CZ" sz="4800" b="1" dirty="0"/>
              <a:t>říká svým učedníkům: </a:t>
            </a:r>
            <a:endParaRPr lang="cs-CZ" sz="4800" b="1" dirty="0" smtClean="0"/>
          </a:p>
          <a:p>
            <a:r>
              <a:rPr lang="cs-CZ" sz="4800" b="1" dirty="0" smtClean="0"/>
              <a:t>„</a:t>
            </a:r>
            <a:r>
              <a:rPr lang="cs-CZ" sz="4800" b="1" dirty="0"/>
              <a:t>A kam já jdu, víte, </a:t>
            </a:r>
            <a:r>
              <a:rPr lang="cs-CZ" sz="4800" b="1" u="sng" dirty="0"/>
              <a:t>i cestu znáte</a:t>
            </a:r>
            <a:r>
              <a:rPr lang="cs-CZ" sz="4800" b="1" dirty="0"/>
              <a:t>.“</a:t>
            </a:r>
          </a:p>
          <a:p>
            <a:r>
              <a:rPr lang="cs-CZ" sz="4800" b="1" dirty="0"/>
              <a:t>Tomáš mu řekl: „Pane, nevíme, kam jdeš. </a:t>
            </a:r>
            <a:endParaRPr lang="cs-CZ" sz="4800" b="1" dirty="0" smtClean="0"/>
          </a:p>
          <a:p>
            <a:r>
              <a:rPr lang="cs-CZ" sz="4800" b="1" u="sng" dirty="0" smtClean="0"/>
              <a:t>Jak </a:t>
            </a:r>
            <a:r>
              <a:rPr lang="cs-CZ" sz="4800" b="1" u="sng" dirty="0"/>
              <a:t>můžeme znát cestu?</a:t>
            </a:r>
            <a:r>
              <a:rPr lang="cs-CZ" sz="4800" b="1" dirty="0"/>
              <a:t>“</a:t>
            </a:r>
          </a:p>
          <a:p>
            <a:r>
              <a:rPr lang="cs-CZ" sz="4800" b="1" dirty="0"/>
              <a:t>Ježíš mu řekl: </a:t>
            </a:r>
            <a:endParaRPr lang="cs-CZ" sz="4800" b="1" dirty="0" smtClean="0"/>
          </a:p>
          <a:p>
            <a:r>
              <a:rPr lang="cs-CZ" sz="4800" b="1" dirty="0" smtClean="0"/>
              <a:t>„</a:t>
            </a:r>
            <a:r>
              <a:rPr lang="cs-CZ" sz="4800" b="1" u="sng" dirty="0"/>
              <a:t>Já jsem ta Cesta</a:t>
            </a:r>
            <a:r>
              <a:rPr lang="cs-CZ" sz="4800" b="1" dirty="0"/>
              <a:t>, Pravda i Život. </a:t>
            </a:r>
            <a:endParaRPr lang="cs-CZ" sz="4800" b="1" dirty="0" smtClean="0"/>
          </a:p>
          <a:p>
            <a:r>
              <a:rPr lang="cs-CZ" sz="4800" b="1" dirty="0" smtClean="0"/>
              <a:t>Nikdo </a:t>
            </a:r>
            <a:r>
              <a:rPr lang="cs-CZ" sz="4800" b="1" dirty="0"/>
              <a:t>nepřichází k Otci než skrze mne.“</a:t>
            </a:r>
          </a:p>
          <a:p>
            <a:r>
              <a:rPr lang="cs-CZ" sz="4800" b="1" dirty="0" smtClean="0"/>
              <a:t>																	</a:t>
            </a:r>
            <a:r>
              <a:rPr lang="cs-CZ" sz="4000" b="1" dirty="0" smtClean="0"/>
              <a:t>Jan 14:4-6</a:t>
            </a:r>
            <a:endParaRPr lang="cs-CZ" sz="4000" b="1" dirty="0"/>
          </a:p>
        </p:txBody>
      </p:sp>
    </p:spTree>
    <p:extLst>
      <p:ext uri="{BB962C8B-B14F-4D97-AF65-F5344CB8AC3E}">
        <p14:creationId xmlns:p14="http://schemas.microsoft.com/office/powerpoint/2010/main" val="18362310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237744" y="319242"/>
            <a:ext cx="11521440" cy="57246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5400" b="1" dirty="0" smtClean="0"/>
              <a:t>Ježíš </a:t>
            </a:r>
            <a:r>
              <a:rPr lang="cs-CZ" sz="5400" b="1" dirty="0"/>
              <a:t>říká svým učedníkům: </a:t>
            </a:r>
            <a:endParaRPr lang="cs-CZ" sz="5400" b="1" dirty="0" smtClean="0"/>
          </a:p>
          <a:p>
            <a:r>
              <a:rPr lang="cs-CZ" sz="5400" b="1" dirty="0"/>
              <a:t>Ale Zastánce, Duch Svatý, </a:t>
            </a:r>
            <a:endParaRPr lang="cs-CZ" sz="5400" b="1" dirty="0" smtClean="0"/>
          </a:p>
          <a:p>
            <a:r>
              <a:rPr lang="cs-CZ" sz="5400" b="1" dirty="0" smtClean="0"/>
              <a:t>kterého </a:t>
            </a:r>
            <a:r>
              <a:rPr lang="cs-CZ" sz="5400" b="1" dirty="0"/>
              <a:t>Otec pošle v mém jménu, </a:t>
            </a:r>
            <a:endParaRPr lang="cs-CZ" sz="5400" b="1" dirty="0" smtClean="0"/>
          </a:p>
          <a:p>
            <a:r>
              <a:rPr lang="cs-CZ" sz="5400" b="1" u="sng" dirty="0" smtClean="0"/>
              <a:t>ten </a:t>
            </a:r>
            <a:r>
              <a:rPr lang="cs-CZ" sz="5400" b="1" u="sng" dirty="0"/>
              <a:t>vás naučí všemu a připomene vám všechno, co jsem vám řekl</a:t>
            </a:r>
            <a:r>
              <a:rPr lang="cs-CZ" sz="5400" b="1" dirty="0"/>
              <a:t>. </a:t>
            </a:r>
            <a:endParaRPr lang="cs-CZ" sz="5400" b="1" dirty="0" smtClean="0"/>
          </a:p>
          <a:p>
            <a:endParaRPr lang="cs-CZ" sz="4800" b="1" dirty="0"/>
          </a:p>
          <a:p>
            <a:r>
              <a:rPr lang="cs-CZ" sz="4800" b="1" dirty="0" smtClean="0"/>
              <a:t>																			Jan </a:t>
            </a:r>
            <a:r>
              <a:rPr lang="cs-CZ" sz="4800" b="1" dirty="0"/>
              <a:t>14:26  </a:t>
            </a:r>
          </a:p>
        </p:txBody>
      </p:sp>
    </p:spTree>
    <p:extLst>
      <p:ext uri="{BB962C8B-B14F-4D97-AF65-F5344CB8AC3E}">
        <p14:creationId xmlns:p14="http://schemas.microsoft.com/office/powerpoint/2010/main" val="14029933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07387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210312" y="255234"/>
            <a:ext cx="11740896" cy="63709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5400" b="1" u="sng" dirty="0"/>
              <a:t>Přemýšlejte </a:t>
            </a:r>
            <a:r>
              <a:rPr lang="cs-CZ" sz="5400" b="1" u="sng" dirty="0" smtClean="0"/>
              <a:t>o </a:t>
            </a:r>
            <a:r>
              <a:rPr lang="cs-CZ" sz="5400" b="1" u="sng" dirty="0"/>
              <a:t>svých cestách</a:t>
            </a:r>
            <a:r>
              <a:rPr lang="cs-CZ" sz="5400" b="1" dirty="0"/>
              <a:t>!</a:t>
            </a:r>
          </a:p>
          <a:p>
            <a:endParaRPr lang="cs-CZ" sz="1600" b="1" u="sng" dirty="0" smtClean="0"/>
          </a:p>
          <a:p>
            <a:r>
              <a:rPr lang="cs-CZ" sz="5400" b="1" u="sng" dirty="0" smtClean="0"/>
              <a:t>Zastavte se na cestách a rozhlížejte se! </a:t>
            </a:r>
          </a:p>
          <a:p>
            <a:endParaRPr lang="cs-CZ" sz="1600" b="1" dirty="0" smtClean="0"/>
          </a:p>
          <a:p>
            <a:r>
              <a:rPr lang="cs-CZ" sz="5400" b="1" dirty="0" smtClean="0"/>
              <a:t>Ptejte </a:t>
            </a:r>
            <a:r>
              <a:rPr lang="cs-CZ" sz="5400" b="1" dirty="0"/>
              <a:t>se na dávné stezky: </a:t>
            </a:r>
            <a:endParaRPr lang="cs-CZ" sz="5400" b="1" dirty="0" smtClean="0"/>
          </a:p>
          <a:p>
            <a:r>
              <a:rPr lang="cs-CZ" sz="5400" b="1" dirty="0"/>
              <a:t>	</a:t>
            </a:r>
            <a:r>
              <a:rPr lang="cs-CZ" sz="5400" b="1" dirty="0" smtClean="0"/>
              <a:t>								</a:t>
            </a:r>
            <a:r>
              <a:rPr lang="cs-CZ" sz="5400" b="1" u="sng" dirty="0" smtClean="0"/>
              <a:t>Kde </a:t>
            </a:r>
            <a:r>
              <a:rPr lang="cs-CZ" sz="5400" b="1" u="sng" dirty="0"/>
              <a:t>je ta dobrá cesta? </a:t>
            </a:r>
            <a:endParaRPr lang="cs-CZ" sz="5400" b="1" u="sng" dirty="0" smtClean="0"/>
          </a:p>
          <a:p>
            <a:endParaRPr lang="cs-CZ" sz="1600" b="1" u="sng" dirty="0" smtClean="0"/>
          </a:p>
          <a:p>
            <a:r>
              <a:rPr lang="cs-CZ" sz="5400" b="1" u="sng" dirty="0" smtClean="0"/>
              <a:t>Jděte </a:t>
            </a:r>
            <a:r>
              <a:rPr lang="cs-CZ" sz="5400" b="1" u="sng" dirty="0"/>
              <a:t>po ní </a:t>
            </a:r>
            <a:r>
              <a:rPr lang="cs-CZ" sz="5400" b="1" u="sng" dirty="0" smtClean="0"/>
              <a:t>a </a:t>
            </a:r>
            <a:r>
              <a:rPr lang="cs-CZ" sz="5400" b="1" u="sng" dirty="0"/>
              <a:t>najděte </a:t>
            </a:r>
            <a:endParaRPr lang="cs-CZ" sz="5400" b="1" u="sng" dirty="0" smtClean="0"/>
          </a:p>
          <a:p>
            <a:r>
              <a:rPr lang="cs-CZ" sz="5400" b="1" dirty="0"/>
              <a:t>	</a:t>
            </a:r>
            <a:r>
              <a:rPr lang="cs-CZ" sz="5400" b="1" dirty="0" smtClean="0"/>
              <a:t>					</a:t>
            </a:r>
            <a:r>
              <a:rPr lang="cs-CZ" sz="5400" b="1" u="sng" dirty="0" smtClean="0"/>
              <a:t>místo </a:t>
            </a:r>
            <a:r>
              <a:rPr lang="cs-CZ" sz="5400" b="1" u="sng" dirty="0"/>
              <a:t>odpočinutí pro své </a:t>
            </a:r>
            <a:r>
              <a:rPr lang="cs-CZ" sz="5400" b="1" u="sng" dirty="0" smtClean="0"/>
              <a:t>duše.</a:t>
            </a:r>
            <a:r>
              <a:rPr lang="cs-CZ" sz="3600" b="1" dirty="0" smtClean="0"/>
              <a:t>				</a:t>
            </a:r>
            <a:endParaRPr lang="cs-CZ" sz="3600" dirty="0"/>
          </a:p>
        </p:txBody>
      </p:sp>
    </p:spTree>
    <p:extLst>
      <p:ext uri="{BB962C8B-B14F-4D97-AF65-F5344CB8AC3E}">
        <p14:creationId xmlns:p14="http://schemas.microsoft.com/office/powerpoint/2010/main" val="2017409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288006" y="822960"/>
            <a:ext cx="9959114" cy="3849624"/>
          </a:xfrm>
        </p:spPr>
        <p:txBody>
          <a:bodyPr/>
          <a:lstStyle/>
          <a:p>
            <a:pPr algn="ctr"/>
            <a:r>
              <a:rPr lang="cs-CZ" sz="9600" b="1" dirty="0"/>
              <a:t>Víra</a:t>
            </a:r>
            <a:r>
              <a:rPr lang="cs-CZ" b="1" dirty="0"/>
              <a:t> </a:t>
            </a:r>
            <a:r>
              <a:rPr lang="cs-CZ" b="1" dirty="0" smtClean="0"/>
              <a:t/>
            </a:r>
            <a:br>
              <a:rPr lang="cs-CZ" b="1" dirty="0" smtClean="0"/>
            </a:br>
            <a:r>
              <a:rPr lang="cs-CZ" sz="6000" b="1" dirty="0" smtClean="0"/>
              <a:t>založená </a:t>
            </a:r>
            <a:br>
              <a:rPr lang="cs-CZ" sz="6000" b="1" dirty="0" smtClean="0"/>
            </a:br>
            <a:r>
              <a:rPr lang="cs-CZ" sz="6000" b="1" dirty="0" smtClean="0"/>
              <a:t>na </a:t>
            </a:r>
            <a:r>
              <a:rPr lang="cs-CZ" sz="9600" b="1" dirty="0" smtClean="0"/>
              <a:t>Božím</a:t>
            </a:r>
            <a:r>
              <a:rPr lang="cs-CZ" sz="9600" b="1" dirty="0"/>
              <a:t> slovu</a:t>
            </a:r>
            <a:endParaRPr lang="cs-CZ" sz="9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3189620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210312" y="328386"/>
            <a:ext cx="11815951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6000" b="1" dirty="0" smtClean="0"/>
              <a:t>I </a:t>
            </a:r>
            <a:r>
              <a:rPr lang="cs-CZ" sz="6000" b="1" dirty="0"/>
              <a:t>vidíme, že nemohli vejít </a:t>
            </a:r>
            <a:endParaRPr lang="cs-CZ" sz="6000" b="1" dirty="0" smtClean="0"/>
          </a:p>
          <a:p>
            <a:r>
              <a:rPr lang="cs-CZ" sz="6000" b="1" dirty="0"/>
              <a:t>	</a:t>
            </a:r>
            <a:r>
              <a:rPr lang="cs-CZ" sz="6000" b="1" dirty="0" smtClean="0"/>
              <a:t>																</a:t>
            </a:r>
            <a:r>
              <a:rPr lang="cs-CZ" sz="6000" b="1" u="sng" dirty="0" smtClean="0"/>
              <a:t>pro </a:t>
            </a:r>
            <a:r>
              <a:rPr lang="cs-CZ" sz="6000" b="1" u="sng" dirty="0"/>
              <a:t>nevěru</a:t>
            </a:r>
            <a:r>
              <a:rPr lang="cs-CZ" sz="6000" b="1" dirty="0"/>
              <a:t>. 	</a:t>
            </a:r>
            <a:r>
              <a:rPr lang="cs-CZ" sz="4800" b="1" dirty="0"/>
              <a:t>					</a:t>
            </a:r>
            <a:r>
              <a:rPr lang="cs-CZ" sz="4800" b="1" dirty="0" smtClean="0"/>
              <a:t>														Žid </a:t>
            </a:r>
            <a:r>
              <a:rPr lang="cs-CZ" sz="4800" b="1" dirty="0"/>
              <a:t>3:19  </a:t>
            </a:r>
          </a:p>
        </p:txBody>
      </p:sp>
      <p:sp>
        <p:nvSpPr>
          <p:cNvPr id="5" name="Obdélník 4"/>
          <p:cNvSpPr/>
          <p:nvPr/>
        </p:nvSpPr>
        <p:spPr>
          <a:xfrm>
            <a:off x="353974" y="3516594"/>
            <a:ext cx="11672289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6000" b="1" u="sng" dirty="0"/>
              <a:t>Slovo</a:t>
            </a:r>
            <a:r>
              <a:rPr lang="cs-CZ" sz="6000" b="1" dirty="0"/>
              <a:t>, jež slyšeli, jim neprospělo, neboť </a:t>
            </a:r>
            <a:r>
              <a:rPr lang="cs-CZ" sz="6000" b="1" u="sng" dirty="0"/>
              <a:t>nebylo spojeno s vírou</a:t>
            </a:r>
            <a:r>
              <a:rPr lang="cs-CZ" sz="6000" b="1" dirty="0"/>
              <a:t> těch, kdo je slyšeli. </a:t>
            </a:r>
            <a:r>
              <a:rPr lang="cs-CZ" sz="6000" dirty="0"/>
              <a:t>											</a:t>
            </a:r>
            <a:r>
              <a:rPr lang="cs-CZ" sz="4800" b="1" dirty="0" smtClean="0"/>
              <a:t>Žid </a:t>
            </a:r>
            <a:r>
              <a:rPr lang="cs-CZ" sz="4800" b="1" dirty="0"/>
              <a:t>4:2 </a:t>
            </a:r>
            <a:r>
              <a:rPr lang="cs-CZ" sz="4800" dirty="0"/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1586625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31519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288006" y="822960"/>
            <a:ext cx="9959114" cy="3849624"/>
          </a:xfrm>
        </p:spPr>
        <p:txBody>
          <a:bodyPr/>
          <a:lstStyle/>
          <a:p>
            <a:pPr algn="ctr"/>
            <a:r>
              <a:rPr lang="cs-CZ" sz="9600" b="1" dirty="0"/>
              <a:t>Víra</a:t>
            </a:r>
            <a:r>
              <a:rPr lang="cs-CZ" b="1" dirty="0"/>
              <a:t> </a:t>
            </a:r>
            <a:r>
              <a:rPr lang="cs-CZ" b="1" dirty="0" smtClean="0"/>
              <a:t/>
            </a:r>
            <a:br>
              <a:rPr lang="cs-CZ" b="1" dirty="0" smtClean="0"/>
            </a:br>
            <a:r>
              <a:rPr lang="cs-CZ" sz="6000" b="1" dirty="0" smtClean="0">
                <a:solidFill>
                  <a:srgbClr val="00467A"/>
                </a:solidFill>
              </a:rPr>
              <a:t>založená </a:t>
            </a:r>
            <a:br>
              <a:rPr lang="cs-CZ" sz="6000" b="1" dirty="0" smtClean="0">
                <a:solidFill>
                  <a:srgbClr val="00467A"/>
                </a:solidFill>
              </a:rPr>
            </a:br>
            <a:r>
              <a:rPr lang="cs-CZ" sz="6000" b="1" dirty="0" smtClean="0">
                <a:solidFill>
                  <a:srgbClr val="00467A"/>
                </a:solidFill>
              </a:rPr>
              <a:t>na </a:t>
            </a:r>
            <a:r>
              <a:rPr lang="cs-CZ" sz="9600" b="1" dirty="0" smtClean="0">
                <a:solidFill>
                  <a:srgbClr val="00467A"/>
                </a:solidFill>
              </a:rPr>
              <a:t>Božím</a:t>
            </a:r>
            <a:r>
              <a:rPr lang="cs-CZ" sz="9600" b="1" dirty="0">
                <a:solidFill>
                  <a:srgbClr val="00467A"/>
                </a:solidFill>
              </a:rPr>
              <a:t> slovu</a:t>
            </a:r>
            <a:endParaRPr lang="cs-CZ" sz="9600" b="1" dirty="0">
              <a:solidFill>
                <a:srgbClr val="00467A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26097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288006" y="822960"/>
            <a:ext cx="9959114" cy="3849624"/>
          </a:xfrm>
        </p:spPr>
        <p:txBody>
          <a:bodyPr/>
          <a:lstStyle/>
          <a:p>
            <a:pPr algn="ctr"/>
            <a:r>
              <a:rPr lang="cs-CZ" sz="9600" b="1" dirty="0">
                <a:solidFill>
                  <a:srgbClr val="00467A"/>
                </a:solidFill>
              </a:rPr>
              <a:t>Víra</a:t>
            </a:r>
            <a:r>
              <a:rPr lang="cs-CZ" b="1" dirty="0">
                <a:solidFill>
                  <a:srgbClr val="00467A"/>
                </a:solidFill>
              </a:rPr>
              <a:t> </a:t>
            </a:r>
            <a:r>
              <a:rPr lang="cs-CZ" b="1" dirty="0" smtClean="0">
                <a:solidFill>
                  <a:srgbClr val="00467A"/>
                </a:solidFill>
              </a:rPr>
              <a:t/>
            </a:r>
            <a:br>
              <a:rPr lang="cs-CZ" b="1" dirty="0" smtClean="0">
                <a:solidFill>
                  <a:srgbClr val="00467A"/>
                </a:solidFill>
              </a:rPr>
            </a:br>
            <a:r>
              <a:rPr lang="cs-CZ" sz="6000" b="1" dirty="0" smtClean="0">
                <a:solidFill>
                  <a:srgbClr val="00467A"/>
                </a:solidFill>
              </a:rPr>
              <a:t>založená </a:t>
            </a:r>
            <a:br>
              <a:rPr lang="cs-CZ" sz="6000" b="1" dirty="0" smtClean="0">
                <a:solidFill>
                  <a:srgbClr val="00467A"/>
                </a:solidFill>
              </a:rPr>
            </a:br>
            <a:r>
              <a:rPr lang="cs-CZ" sz="6000" b="1" dirty="0" smtClean="0">
                <a:solidFill>
                  <a:srgbClr val="00467A"/>
                </a:solidFill>
              </a:rPr>
              <a:t>na </a:t>
            </a:r>
            <a:r>
              <a:rPr lang="cs-CZ" sz="9600" b="1" dirty="0" smtClean="0">
                <a:solidFill>
                  <a:schemeClr val="tx1"/>
                </a:solidFill>
              </a:rPr>
              <a:t>Boží</a:t>
            </a:r>
            <a:r>
              <a:rPr lang="cs-CZ" sz="9600" b="1" dirty="0">
                <a:solidFill>
                  <a:schemeClr val="tx1"/>
                </a:solidFill>
              </a:rPr>
              <a:t> </a:t>
            </a:r>
            <a:r>
              <a:rPr lang="cs-CZ" sz="9600" b="1" dirty="0" smtClean="0">
                <a:solidFill>
                  <a:schemeClr val="tx1"/>
                </a:solidFill>
              </a:rPr>
              <a:t>slovo</a:t>
            </a:r>
            <a:endParaRPr lang="cs-CZ" sz="96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6612271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288006" y="822960"/>
            <a:ext cx="9959114" cy="3849624"/>
          </a:xfrm>
        </p:spPr>
        <p:txBody>
          <a:bodyPr/>
          <a:lstStyle/>
          <a:p>
            <a:pPr algn="ctr"/>
            <a:r>
              <a:rPr lang="cs-CZ" sz="9600" b="1" dirty="0"/>
              <a:t>Víra</a:t>
            </a:r>
            <a:r>
              <a:rPr lang="cs-CZ" b="1" dirty="0"/>
              <a:t> </a:t>
            </a:r>
            <a:r>
              <a:rPr lang="cs-CZ" b="1" dirty="0" smtClean="0"/>
              <a:t/>
            </a:r>
            <a:br>
              <a:rPr lang="cs-CZ" b="1" dirty="0" smtClean="0"/>
            </a:br>
            <a:r>
              <a:rPr lang="cs-CZ" sz="6000" b="1" dirty="0" smtClean="0"/>
              <a:t>založená </a:t>
            </a:r>
            <a:br>
              <a:rPr lang="cs-CZ" sz="6000" b="1" dirty="0" smtClean="0"/>
            </a:br>
            <a:r>
              <a:rPr lang="cs-CZ" sz="6000" b="1" dirty="0" smtClean="0"/>
              <a:t>na </a:t>
            </a:r>
            <a:r>
              <a:rPr lang="cs-CZ" sz="9600" b="1" dirty="0" smtClean="0"/>
              <a:t>Božím</a:t>
            </a:r>
            <a:r>
              <a:rPr lang="cs-CZ" sz="9600" b="1" dirty="0"/>
              <a:t> slovu</a:t>
            </a:r>
            <a:endParaRPr lang="cs-CZ" sz="9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8328855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2815703" y="192024"/>
            <a:ext cx="6602617" cy="1235262"/>
          </a:xfrm>
        </p:spPr>
        <p:txBody>
          <a:bodyPr/>
          <a:lstStyle/>
          <a:p>
            <a:r>
              <a:rPr lang="cs-CZ" sz="8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Mapa pro život </a:t>
            </a:r>
            <a:endParaRPr lang="cs-CZ" sz="8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24587" y="1601023"/>
            <a:ext cx="6784848" cy="5088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37851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 rotWithShape="1">
          <a:blip r:embed="rId2"/>
          <a:srcRect b="4060"/>
          <a:stretch/>
        </p:blipFill>
        <p:spPr>
          <a:xfrm>
            <a:off x="770000" y="770763"/>
            <a:ext cx="10558297" cy="50539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21837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 rotWithShape="1">
          <a:blip r:embed="rId2"/>
          <a:srcRect t="4651"/>
          <a:stretch/>
        </p:blipFill>
        <p:spPr>
          <a:xfrm>
            <a:off x="731520" y="832104"/>
            <a:ext cx="10582848" cy="5294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65866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i2.wp.com/geoawesomeness.com/wp-content/uploads/2015/06/submarine-cable-map-2015-l.png?zoom=1.5&amp;ssl=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1455" y="127122"/>
            <a:ext cx="9186829" cy="66120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737054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0E5580"/>
      </a:dk2>
      <a:lt2>
        <a:srgbClr val="EBEBEB"/>
      </a:lt2>
      <a:accent1>
        <a:srgbClr val="ACD433"/>
      </a:accent1>
      <a:accent2>
        <a:srgbClr val="E6C133"/>
      </a:accent2>
      <a:accent3>
        <a:srgbClr val="EF7A24"/>
      </a:accent3>
      <a:accent4>
        <a:srgbClr val="5AA0F5"/>
      </a:accent4>
      <a:accent5>
        <a:srgbClr val="75CEEC"/>
      </a:accent5>
      <a:accent6>
        <a:srgbClr val="65D6A0"/>
      </a:accent6>
      <a:hlink>
        <a:srgbClr val="C4E46E"/>
      </a:hlink>
      <a:folHlink>
        <a:srgbClr val="BDE0FB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2000"/>
                <a:hueMod val="96000"/>
                <a:satMod val="128000"/>
                <a:lumMod val="114000"/>
              </a:schemeClr>
            </a:gs>
            <a:gs pos="100000">
              <a:schemeClr val="phClr">
                <a:shade val="62000"/>
                <a:hueMod val="100000"/>
                <a:satMod val="13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2000"/>
                <a:hueMod val="108000"/>
                <a:satMod val="164000"/>
                <a:lumMod val="69000"/>
              </a:schemeClr>
              <a:schemeClr val="phClr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BACC050B-8757-4460-95D8-E37B46A6B42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2350</TotalTime>
  <Words>185</Words>
  <Application>Microsoft Office PowerPoint</Application>
  <PresentationFormat>Širokoúhlá obrazovka</PresentationFormat>
  <Paragraphs>51</Paragraphs>
  <Slides>21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21</vt:i4>
      </vt:variant>
    </vt:vector>
  </HeadingPairs>
  <TitlesOfParts>
    <vt:vector size="25" baseType="lpstr">
      <vt:lpstr>Arial</vt:lpstr>
      <vt:lpstr>Calibri</vt:lpstr>
      <vt:lpstr>Wingdings 3</vt:lpstr>
      <vt:lpstr>Ion</vt:lpstr>
      <vt:lpstr>Prezentace aplikace PowerPoint</vt:lpstr>
      <vt:lpstr>Víra  založená  na Božím slovu</vt:lpstr>
      <vt:lpstr>Víra  založená  na Božím slovu</vt:lpstr>
      <vt:lpstr>Víra  založená  na Boží slovo</vt:lpstr>
      <vt:lpstr>Víra  založená  na Božím slovu</vt:lpstr>
      <vt:lpstr>Mapa pro život 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Tom Božovský</dc:creator>
  <cp:lastModifiedBy>Tom Božovský</cp:lastModifiedBy>
  <cp:revision>42</cp:revision>
  <dcterms:created xsi:type="dcterms:W3CDTF">2018-08-25T21:32:09Z</dcterms:created>
  <dcterms:modified xsi:type="dcterms:W3CDTF">2019-08-04T13:15:53Z</dcterms:modified>
</cp:coreProperties>
</file>